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8F247D-3941-4B19-A3EC-9C6613B0C3C5}" v="22" dt="2026-03-19T10:34:09.9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4" autoAdjust="0"/>
    <p:restoredTop sz="94660"/>
  </p:normalViewPr>
  <p:slideViewPr>
    <p:cSldViewPr snapToGrid="0">
      <p:cViewPr varScale="1">
        <p:scale>
          <a:sx n="75" d="100"/>
          <a:sy n="75" d="100"/>
        </p:scale>
        <p:origin x="5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olsappel, D.M. (Danieke)" userId="51bbaa3f-2ab2-43de-b942-9c27d87fb57c" providerId="ADAL" clId="{5EDB8D90-ED97-4351-A440-A67AAC04E199}"/>
    <pc:docChg chg="undo custSel addSld delSld modSld sldOrd">
      <pc:chgData name="Holsappel, D.M. (Danieke)" userId="51bbaa3f-2ab2-43de-b942-9c27d87fb57c" providerId="ADAL" clId="{5EDB8D90-ED97-4351-A440-A67AAC04E199}" dt="2026-03-19T10:34:24.061" v="209" actId="1076"/>
      <pc:docMkLst>
        <pc:docMk/>
      </pc:docMkLst>
      <pc:sldChg chg="addSp delSp modSp mod">
        <pc:chgData name="Holsappel, D.M. (Danieke)" userId="51bbaa3f-2ab2-43de-b942-9c27d87fb57c" providerId="ADAL" clId="{5EDB8D90-ED97-4351-A440-A67AAC04E199}" dt="2026-03-17T12:29:22.166" v="57" actId="1076"/>
        <pc:sldMkLst>
          <pc:docMk/>
          <pc:sldMk cId="2266918726" sldId="256"/>
        </pc:sldMkLst>
        <pc:spChg chg="add del mod">
          <ac:chgData name="Holsappel, D.M. (Danieke)" userId="51bbaa3f-2ab2-43de-b942-9c27d87fb57c" providerId="ADAL" clId="{5EDB8D90-ED97-4351-A440-A67AAC04E199}" dt="2026-03-17T12:29:18.850" v="55" actId="20577"/>
          <ac:spMkLst>
            <pc:docMk/>
            <pc:sldMk cId="2266918726" sldId="256"/>
            <ac:spMk id="2" creationId="{16DE079B-1F94-A262-12B7-DE6B3D564021}"/>
          </ac:spMkLst>
        </pc:spChg>
        <pc:picChg chg="add mod">
          <ac:chgData name="Holsappel, D.M. (Danieke)" userId="51bbaa3f-2ab2-43de-b942-9c27d87fb57c" providerId="ADAL" clId="{5EDB8D90-ED97-4351-A440-A67AAC04E199}" dt="2026-03-17T12:29:22.166" v="57" actId="1076"/>
          <ac:picMkLst>
            <pc:docMk/>
            <pc:sldMk cId="2266918726" sldId="256"/>
            <ac:picMk id="1028" creationId="{2FA9B258-B696-7D18-E448-F99150B46D2C}"/>
          </ac:picMkLst>
        </pc:picChg>
      </pc:sldChg>
      <pc:sldChg chg="addSp delSp modSp new mod">
        <pc:chgData name="Holsappel, D.M. (Danieke)" userId="51bbaa3f-2ab2-43de-b942-9c27d87fb57c" providerId="ADAL" clId="{5EDB8D90-ED97-4351-A440-A67AAC04E199}" dt="2026-03-17T12:36:49.786" v="69" actId="14100"/>
        <pc:sldMkLst>
          <pc:docMk/>
          <pc:sldMk cId="2084360543" sldId="257"/>
        </pc:sldMkLst>
        <pc:picChg chg="add mod">
          <ac:chgData name="Holsappel, D.M. (Danieke)" userId="51bbaa3f-2ab2-43de-b942-9c27d87fb57c" providerId="ADAL" clId="{5EDB8D90-ED97-4351-A440-A67AAC04E199}" dt="2026-03-17T12:36:49.786" v="69" actId="14100"/>
          <ac:picMkLst>
            <pc:docMk/>
            <pc:sldMk cId="2084360543" sldId="257"/>
            <ac:picMk id="5" creationId="{E65F031D-CB04-E99C-45A2-700D98056184}"/>
          </ac:picMkLst>
        </pc:picChg>
      </pc:sldChg>
      <pc:sldChg chg="addSp modSp new mod">
        <pc:chgData name="Holsappel, D.M. (Danieke)" userId="51bbaa3f-2ab2-43de-b942-9c27d87fb57c" providerId="ADAL" clId="{5EDB8D90-ED97-4351-A440-A67AAC04E199}" dt="2026-03-17T12:37:30.218" v="75" actId="14100"/>
        <pc:sldMkLst>
          <pc:docMk/>
          <pc:sldMk cId="4043798935" sldId="258"/>
        </pc:sldMkLst>
        <pc:picChg chg="add mod">
          <ac:chgData name="Holsappel, D.M. (Danieke)" userId="51bbaa3f-2ab2-43de-b942-9c27d87fb57c" providerId="ADAL" clId="{5EDB8D90-ED97-4351-A440-A67AAC04E199}" dt="2026-03-17T12:37:30.218" v="75" actId="14100"/>
          <ac:picMkLst>
            <pc:docMk/>
            <pc:sldMk cId="4043798935" sldId="258"/>
            <ac:picMk id="5" creationId="{2D67657F-B45F-0B40-C860-660CFA10A3F8}"/>
          </ac:picMkLst>
        </pc:picChg>
      </pc:sldChg>
      <pc:sldChg chg="addSp delSp modSp new mod">
        <pc:chgData name="Holsappel, D.M. (Danieke)" userId="51bbaa3f-2ab2-43de-b942-9c27d87fb57c" providerId="ADAL" clId="{5EDB8D90-ED97-4351-A440-A67AAC04E199}" dt="2026-03-17T12:46:56.377" v="164" actId="1076"/>
        <pc:sldMkLst>
          <pc:docMk/>
          <pc:sldMk cId="3422111035" sldId="259"/>
        </pc:sldMkLst>
        <pc:spChg chg="add mod">
          <ac:chgData name="Holsappel, D.M. (Danieke)" userId="51bbaa3f-2ab2-43de-b942-9c27d87fb57c" providerId="ADAL" clId="{5EDB8D90-ED97-4351-A440-A67AAC04E199}" dt="2026-03-17T12:46:56.377" v="164" actId="1076"/>
          <ac:spMkLst>
            <pc:docMk/>
            <pc:sldMk cId="3422111035" sldId="259"/>
            <ac:spMk id="10" creationId="{009BFC1C-C039-373F-9DB0-CEC86EFD91B7}"/>
          </ac:spMkLst>
        </pc:spChg>
        <pc:picChg chg="add mod">
          <ac:chgData name="Holsappel, D.M. (Danieke)" userId="51bbaa3f-2ab2-43de-b942-9c27d87fb57c" providerId="ADAL" clId="{5EDB8D90-ED97-4351-A440-A67AAC04E199}" dt="2026-03-17T12:45:02.817" v="150" actId="14100"/>
          <ac:picMkLst>
            <pc:docMk/>
            <pc:sldMk cId="3422111035" sldId="259"/>
            <ac:picMk id="5" creationId="{F01AA34C-D3FC-EE73-6C07-1C9E36FCCE85}"/>
          </ac:picMkLst>
        </pc:picChg>
      </pc:sldChg>
      <pc:sldChg chg="addSp delSp modSp new mod">
        <pc:chgData name="Holsappel, D.M. (Danieke)" userId="51bbaa3f-2ab2-43de-b942-9c27d87fb57c" providerId="ADAL" clId="{5EDB8D90-ED97-4351-A440-A67AAC04E199}" dt="2026-03-17T12:47:00.103" v="166"/>
        <pc:sldMkLst>
          <pc:docMk/>
          <pc:sldMk cId="3810486524" sldId="260"/>
        </pc:sldMkLst>
        <pc:spChg chg="add mod">
          <ac:chgData name="Holsappel, D.M. (Danieke)" userId="51bbaa3f-2ab2-43de-b942-9c27d87fb57c" providerId="ADAL" clId="{5EDB8D90-ED97-4351-A440-A67AAC04E199}" dt="2026-03-17T12:47:00.103" v="166"/>
          <ac:spMkLst>
            <pc:docMk/>
            <pc:sldMk cId="3810486524" sldId="260"/>
            <ac:spMk id="7" creationId="{49564119-E4D9-C40F-1FC0-23772D5944EC}"/>
          </ac:spMkLst>
        </pc:spChg>
        <pc:picChg chg="add mod">
          <ac:chgData name="Holsappel, D.M. (Danieke)" userId="51bbaa3f-2ab2-43de-b942-9c27d87fb57c" providerId="ADAL" clId="{5EDB8D90-ED97-4351-A440-A67AAC04E199}" dt="2026-03-17T12:38:38.722" v="87" actId="14100"/>
          <ac:picMkLst>
            <pc:docMk/>
            <pc:sldMk cId="3810486524" sldId="260"/>
            <ac:picMk id="5" creationId="{093111B0-6BE7-386E-A9DB-961D981AD49D}"/>
          </ac:picMkLst>
        </pc:picChg>
      </pc:sldChg>
      <pc:sldChg chg="addSp delSp modSp new mod">
        <pc:chgData name="Holsappel, D.M. (Danieke)" userId="51bbaa3f-2ab2-43de-b942-9c27d87fb57c" providerId="ADAL" clId="{5EDB8D90-ED97-4351-A440-A67AAC04E199}" dt="2026-03-17T12:47:02.558" v="168"/>
        <pc:sldMkLst>
          <pc:docMk/>
          <pc:sldMk cId="2849798436" sldId="261"/>
        </pc:sldMkLst>
        <pc:spChg chg="add mod">
          <ac:chgData name="Holsappel, D.M. (Danieke)" userId="51bbaa3f-2ab2-43de-b942-9c27d87fb57c" providerId="ADAL" clId="{5EDB8D90-ED97-4351-A440-A67AAC04E199}" dt="2026-03-17T12:47:02.558" v="168"/>
          <ac:spMkLst>
            <pc:docMk/>
            <pc:sldMk cId="2849798436" sldId="261"/>
            <ac:spMk id="7" creationId="{BC319F13-3081-8358-8A4B-E1A0E333CE09}"/>
          </ac:spMkLst>
        </pc:spChg>
        <pc:picChg chg="add mod">
          <ac:chgData name="Holsappel, D.M. (Danieke)" userId="51bbaa3f-2ab2-43de-b942-9c27d87fb57c" providerId="ADAL" clId="{5EDB8D90-ED97-4351-A440-A67AAC04E199}" dt="2026-03-17T12:39:01.994" v="91" actId="962"/>
          <ac:picMkLst>
            <pc:docMk/>
            <pc:sldMk cId="2849798436" sldId="261"/>
            <ac:picMk id="5" creationId="{E22ACF47-8F4C-8CD9-0D62-058DC4B0039F}"/>
          </ac:picMkLst>
        </pc:picChg>
      </pc:sldChg>
      <pc:sldChg chg="addSp delSp modSp new mod">
        <pc:chgData name="Holsappel, D.M. (Danieke)" userId="51bbaa3f-2ab2-43de-b942-9c27d87fb57c" providerId="ADAL" clId="{5EDB8D90-ED97-4351-A440-A67AAC04E199}" dt="2026-03-17T12:47:05.309" v="170"/>
        <pc:sldMkLst>
          <pc:docMk/>
          <pc:sldMk cId="592061135" sldId="262"/>
        </pc:sldMkLst>
        <pc:spChg chg="add mod">
          <ac:chgData name="Holsappel, D.M. (Danieke)" userId="51bbaa3f-2ab2-43de-b942-9c27d87fb57c" providerId="ADAL" clId="{5EDB8D90-ED97-4351-A440-A67AAC04E199}" dt="2026-03-17T12:47:05.309" v="170"/>
          <ac:spMkLst>
            <pc:docMk/>
            <pc:sldMk cId="592061135" sldId="262"/>
            <ac:spMk id="7" creationId="{D6A29A3E-A203-FB34-338F-D2E5FDD1F44F}"/>
          </ac:spMkLst>
        </pc:spChg>
        <pc:picChg chg="add mod">
          <ac:chgData name="Holsappel, D.M. (Danieke)" userId="51bbaa3f-2ab2-43de-b942-9c27d87fb57c" providerId="ADAL" clId="{5EDB8D90-ED97-4351-A440-A67AAC04E199}" dt="2026-03-17T12:39:30.777" v="97" actId="14100"/>
          <ac:picMkLst>
            <pc:docMk/>
            <pc:sldMk cId="592061135" sldId="262"/>
            <ac:picMk id="5" creationId="{62E12D70-BC64-E918-2381-520C3BBF9A1C}"/>
          </ac:picMkLst>
        </pc:picChg>
      </pc:sldChg>
      <pc:sldChg chg="addSp delSp modSp new mod">
        <pc:chgData name="Holsappel, D.M. (Danieke)" userId="51bbaa3f-2ab2-43de-b942-9c27d87fb57c" providerId="ADAL" clId="{5EDB8D90-ED97-4351-A440-A67AAC04E199}" dt="2026-03-17T12:47:07.661" v="172"/>
        <pc:sldMkLst>
          <pc:docMk/>
          <pc:sldMk cId="4225156970" sldId="263"/>
        </pc:sldMkLst>
        <pc:spChg chg="add mod">
          <ac:chgData name="Holsappel, D.M. (Danieke)" userId="51bbaa3f-2ab2-43de-b942-9c27d87fb57c" providerId="ADAL" clId="{5EDB8D90-ED97-4351-A440-A67AAC04E199}" dt="2026-03-17T12:47:07.661" v="172"/>
          <ac:spMkLst>
            <pc:docMk/>
            <pc:sldMk cId="4225156970" sldId="263"/>
            <ac:spMk id="7" creationId="{D9076E4D-6501-1555-05E3-B6307FEC0649}"/>
          </ac:spMkLst>
        </pc:spChg>
        <pc:picChg chg="add mod">
          <ac:chgData name="Holsappel, D.M. (Danieke)" userId="51bbaa3f-2ab2-43de-b942-9c27d87fb57c" providerId="ADAL" clId="{5EDB8D90-ED97-4351-A440-A67AAC04E199}" dt="2026-03-17T12:39:58.927" v="103" actId="14100"/>
          <ac:picMkLst>
            <pc:docMk/>
            <pc:sldMk cId="4225156970" sldId="263"/>
            <ac:picMk id="5" creationId="{BB761443-2C1D-6F00-5D77-7164B3976BFE}"/>
          </ac:picMkLst>
        </pc:picChg>
      </pc:sldChg>
      <pc:sldChg chg="addSp delSp modSp new mod">
        <pc:chgData name="Holsappel, D.M. (Danieke)" userId="51bbaa3f-2ab2-43de-b942-9c27d87fb57c" providerId="ADAL" clId="{5EDB8D90-ED97-4351-A440-A67AAC04E199}" dt="2026-03-17T12:47:11.725" v="174"/>
        <pc:sldMkLst>
          <pc:docMk/>
          <pc:sldMk cId="1526297667" sldId="264"/>
        </pc:sldMkLst>
        <pc:spChg chg="add mod">
          <ac:chgData name="Holsappel, D.M. (Danieke)" userId="51bbaa3f-2ab2-43de-b942-9c27d87fb57c" providerId="ADAL" clId="{5EDB8D90-ED97-4351-A440-A67AAC04E199}" dt="2026-03-17T12:47:11.725" v="174"/>
          <ac:spMkLst>
            <pc:docMk/>
            <pc:sldMk cId="1526297667" sldId="264"/>
            <ac:spMk id="7" creationId="{C4E57627-56D2-932F-BB76-21F55250CBF1}"/>
          </ac:spMkLst>
        </pc:spChg>
        <pc:picChg chg="add mod">
          <ac:chgData name="Holsappel, D.M. (Danieke)" userId="51bbaa3f-2ab2-43de-b942-9c27d87fb57c" providerId="ADAL" clId="{5EDB8D90-ED97-4351-A440-A67AAC04E199}" dt="2026-03-17T12:40:29.773" v="109" actId="14100"/>
          <ac:picMkLst>
            <pc:docMk/>
            <pc:sldMk cId="1526297667" sldId="264"/>
            <ac:picMk id="5" creationId="{17D2E7B2-4F12-1182-4914-A246808A981A}"/>
          </ac:picMkLst>
        </pc:picChg>
      </pc:sldChg>
      <pc:sldChg chg="addSp modSp new">
        <pc:chgData name="Holsappel, D.M. (Danieke)" userId="51bbaa3f-2ab2-43de-b942-9c27d87fb57c" providerId="ADAL" clId="{5EDB8D90-ED97-4351-A440-A67AAC04E199}" dt="2026-03-17T12:41:51.833" v="114" actId="14100"/>
        <pc:sldMkLst>
          <pc:docMk/>
          <pc:sldMk cId="751890699" sldId="265"/>
        </pc:sldMkLst>
        <pc:picChg chg="add mod">
          <ac:chgData name="Holsappel, D.M. (Danieke)" userId="51bbaa3f-2ab2-43de-b942-9c27d87fb57c" providerId="ADAL" clId="{5EDB8D90-ED97-4351-A440-A67AAC04E199}" dt="2026-03-17T12:41:51.833" v="114" actId="14100"/>
          <ac:picMkLst>
            <pc:docMk/>
            <pc:sldMk cId="751890699" sldId="265"/>
            <ac:picMk id="2050" creationId="{EA1177A1-0CCD-B5B7-63FA-0C48D9E57730}"/>
          </ac:picMkLst>
        </pc:picChg>
      </pc:sldChg>
      <pc:sldChg chg="addSp modSp new mod">
        <pc:chgData name="Holsappel, D.M. (Danieke)" userId="51bbaa3f-2ab2-43de-b942-9c27d87fb57c" providerId="ADAL" clId="{5EDB8D90-ED97-4351-A440-A67AAC04E199}" dt="2026-03-17T12:45:19.001" v="151" actId="14100"/>
        <pc:sldMkLst>
          <pc:docMk/>
          <pc:sldMk cId="1420657970" sldId="266"/>
        </pc:sldMkLst>
        <pc:picChg chg="add mod">
          <ac:chgData name="Holsappel, D.M. (Danieke)" userId="51bbaa3f-2ab2-43de-b942-9c27d87fb57c" providerId="ADAL" clId="{5EDB8D90-ED97-4351-A440-A67AAC04E199}" dt="2026-03-17T12:45:19.001" v="151" actId="14100"/>
          <ac:picMkLst>
            <pc:docMk/>
            <pc:sldMk cId="1420657970" sldId="266"/>
            <ac:picMk id="5" creationId="{01D39B88-A295-67E1-CA47-FB436FE9FA40}"/>
          </ac:picMkLst>
        </pc:picChg>
      </pc:sldChg>
      <pc:sldChg chg="addSp delSp modSp new mod ord modAnim">
        <pc:chgData name="Holsappel, D.M. (Danieke)" userId="51bbaa3f-2ab2-43de-b942-9c27d87fb57c" providerId="ADAL" clId="{5EDB8D90-ED97-4351-A440-A67AAC04E199}" dt="2026-03-19T10:34:24.061" v="209" actId="1076"/>
        <pc:sldMkLst>
          <pc:docMk/>
          <pc:sldMk cId="1543797823" sldId="267"/>
        </pc:sldMkLst>
        <pc:spChg chg="del mod">
          <ac:chgData name="Holsappel, D.M. (Danieke)" userId="51bbaa3f-2ab2-43de-b942-9c27d87fb57c" providerId="ADAL" clId="{5EDB8D90-ED97-4351-A440-A67AAC04E199}" dt="2026-03-19T10:34:16.921" v="206" actId="478"/>
          <ac:spMkLst>
            <pc:docMk/>
            <pc:sldMk cId="1543797823" sldId="267"/>
            <ac:spMk id="2" creationId="{19EE63E3-1FB4-4F2C-7082-CEF7CE74D07D}"/>
          </ac:spMkLst>
        </pc:spChg>
        <pc:spChg chg="del">
          <ac:chgData name="Holsappel, D.M. (Danieke)" userId="51bbaa3f-2ab2-43de-b942-9c27d87fb57c" providerId="ADAL" clId="{5EDB8D90-ED97-4351-A440-A67AAC04E199}" dt="2026-03-19T10:34:09.967" v="203"/>
          <ac:spMkLst>
            <pc:docMk/>
            <pc:sldMk cId="1543797823" sldId="267"/>
            <ac:spMk id="3" creationId="{2671B320-CBE1-8230-D7E0-835DCB929A36}"/>
          </ac:spMkLst>
        </pc:spChg>
        <pc:picChg chg="add mod">
          <ac:chgData name="Holsappel, D.M. (Danieke)" userId="51bbaa3f-2ab2-43de-b942-9c27d87fb57c" providerId="ADAL" clId="{5EDB8D90-ED97-4351-A440-A67AAC04E199}" dt="2026-03-19T10:34:24.061" v="209" actId="1076"/>
          <ac:picMkLst>
            <pc:docMk/>
            <pc:sldMk cId="1543797823" sldId="267"/>
            <ac:picMk id="4" creationId="{1BBB0DF6-9AF1-AD06-7CD5-FC132ADDE0DB}"/>
          </ac:picMkLst>
        </pc:picChg>
        <pc:picChg chg="add del mod ord">
          <ac:chgData name="Holsappel, D.M. (Danieke)" userId="51bbaa3f-2ab2-43de-b942-9c27d87fb57c" providerId="ADAL" clId="{5EDB8D90-ED97-4351-A440-A67AAC04E199}" dt="2026-03-19T10:34:14.789" v="205" actId="478"/>
          <ac:picMkLst>
            <pc:docMk/>
            <pc:sldMk cId="1543797823" sldId="267"/>
            <ac:picMk id="5" creationId="{ABBC08A7-C4EC-B9B1-5FB7-C522D8223A3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676BAB-8AA7-D3C3-2BD7-8E45871873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4C82348D-73D2-4ED6-9EBC-97780EE116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5BA7A08-F78A-1D7A-EA53-C995B3DF1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E96B-5DCF-4A39-9DF5-21DA978D805B}" type="datetimeFigureOut">
              <a:rPr lang="nl-NL" smtClean="0"/>
              <a:t>17-3-2026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A693B48-DBF3-9EE1-178E-5FD6B0809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06A9B9B-CBCC-8353-CD36-B2F07A589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AFEA-77A9-4B80-9C98-AA76D89E4A9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91320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E6963D-B115-F205-1E17-4A1D46063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2846A93-43A8-DE78-3116-935CFE636B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AC94A78-82FD-F1DF-E9A3-6F7A1E732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E96B-5DCF-4A39-9DF5-21DA978D805B}" type="datetimeFigureOut">
              <a:rPr lang="nl-NL" smtClean="0"/>
              <a:t>17-3-2026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F13F1E6-58DB-A1C5-3223-F637A7C89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000C67E-5A7F-E824-77FA-BF0C6502A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AFEA-77A9-4B80-9C98-AA76D89E4A9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67559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E85E8B-7D0F-E25E-4C0F-CCF0C0E97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1FDEFE2-F73E-F91E-7FDE-5BFEA526EA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D812F20-7535-B547-FBD3-38CE46F23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E96B-5DCF-4A39-9DF5-21DA978D805B}" type="datetimeFigureOut">
              <a:rPr lang="nl-NL" smtClean="0"/>
              <a:t>17-3-2026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4D12EA4-8B1C-5286-3EC4-3F0310110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5C9D701-8F9A-2222-A052-2D2EF02D0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AFEA-77A9-4B80-9C98-AA76D89E4A9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21082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42288F-16A4-013A-209D-057ABBBB0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CE7210B-5A06-A3D4-EA6E-1067411A9A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B08D2800-FE10-67F7-D9DE-0C15D3FE18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1CFC70C-76C9-4750-B0A2-12D1709CD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E96B-5DCF-4A39-9DF5-21DA978D805B}" type="datetimeFigureOut">
              <a:rPr lang="nl-NL" smtClean="0"/>
              <a:t>17-3-2026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96A912E-C4CE-2534-C735-F0C992BFE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29D5430-2442-0366-C841-DD5BAA6C5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AFEA-77A9-4B80-9C98-AA76D89E4A9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22682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3B7822-3807-E2BE-632C-267C67615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C925B50-E323-304A-89DA-71806BF797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A9FD0092-C5D4-3808-C082-B0DB4FE0C5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365A19B4-D9F3-803B-DEB3-E2001F5FA5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B430E46A-FEC0-18C1-B0FE-D6AAF7CEF0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E907475F-A0EE-0638-A414-A1CEC2DEA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E96B-5DCF-4A39-9DF5-21DA978D805B}" type="datetimeFigureOut">
              <a:rPr lang="nl-NL" smtClean="0"/>
              <a:t>17-3-2026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E659758B-DB69-196D-9CAE-DF97DB432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869CA08D-69C4-8F51-C19A-23E62B49B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AFEA-77A9-4B80-9C98-AA76D89E4A9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93535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7DB239-F035-162D-F0CA-5CF5F7836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74959F0B-A38A-C008-4767-D7460BE96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E96B-5DCF-4A39-9DF5-21DA978D805B}" type="datetimeFigureOut">
              <a:rPr lang="nl-NL" smtClean="0"/>
              <a:t>17-3-2026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8EEFF63-FD0E-6E13-8765-E34854230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D0BB8AE1-C6C0-2CCF-1312-E6031A4C6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AFEA-77A9-4B80-9C98-AA76D89E4A9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22521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130A3D78-EE8E-B96C-1FC2-DF8BE6D5A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E96B-5DCF-4A39-9DF5-21DA978D805B}" type="datetimeFigureOut">
              <a:rPr lang="nl-NL" smtClean="0"/>
              <a:t>17-3-2026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BAC89A1F-FAB7-94F9-6726-CB172D1B8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306D60B-DC5C-C0B5-901A-EBCC937D2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AFEA-77A9-4B80-9C98-AA76D89E4A9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90658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C34510-E863-F779-0699-D118700DF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C3C913A-6A46-ECA2-4FF6-6F200DFE28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48F5679-78F4-E4EE-50BA-755E1C165C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91F0A5ED-7F33-27F1-0FA6-3FBFA9684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E96B-5DCF-4A39-9DF5-21DA978D805B}" type="datetimeFigureOut">
              <a:rPr lang="nl-NL" smtClean="0"/>
              <a:t>17-3-2026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9E7B5F6-E7A7-3E22-24B0-7504F08FE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25F312C-80F2-A0DB-3186-3501A1451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AFEA-77A9-4B80-9C98-AA76D89E4A9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85701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5DDDE5-F000-8F68-6E9F-E7254C130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CE5664EE-C0CE-4254-CF75-EE42249D41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A8DD587B-5790-A49D-00BF-73ABEE761F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0AAF3E8-EABD-5D99-A025-80558E613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E96B-5DCF-4A39-9DF5-21DA978D805B}" type="datetimeFigureOut">
              <a:rPr lang="nl-NL" smtClean="0"/>
              <a:t>17-3-2026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01E6D16-AC17-FFA8-A2BE-27649F400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C600D1D5-6D4C-B575-F80A-9E8565958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AFEA-77A9-4B80-9C98-AA76D89E4A9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94118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5EFCF9-C2EF-3BCF-B365-91001E34A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2B1C1BCF-4748-ADBC-D6B7-06EF998CC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68823BF-0772-24BE-0527-F2E3F04FC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E96B-5DCF-4A39-9DF5-21DA978D805B}" type="datetimeFigureOut">
              <a:rPr lang="nl-NL" smtClean="0"/>
              <a:t>17-3-2026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C6F57BF-C1EE-8CAA-B2C6-C7E00CF49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FCCED01-DE0B-19AC-5DDE-6C9BC8935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AFEA-77A9-4B80-9C98-AA76D89E4A9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11099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AED91EC4-A7E9-A949-D188-60977AC949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EA3257EB-17F0-5CDD-9D8E-72ECC35EB5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7EC2891-A3B7-C8E7-D0B6-0FB6B8FD5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E96B-5DCF-4A39-9DF5-21DA978D805B}" type="datetimeFigureOut">
              <a:rPr lang="nl-NL" smtClean="0"/>
              <a:t>17-3-2026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A4989C5-C9BC-F985-E125-47734A572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DD72C0C-29A0-0C33-0E24-67C824497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AFEA-77A9-4B80-9C98-AA76D89E4A9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04810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4677857B-26D4-1DDE-FD2E-317E90779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4ADF819-50B9-7055-47BB-3CCEFFFD52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4780041-CB78-D507-1B59-E25B6B76AE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7CE96B-5DCF-4A39-9DF5-21DA978D805B}" type="datetimeFigureOut">
              <a:rPr lang="nl-NL" smtClean="0"/>
              <a:t>17-3-2026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8E87872-4C02-0E21-AAE1-29ACBEF70D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55447D8-123C-58E6-BF7F-64E4E5ED62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0AAFEA-77A9-4B80-9C98-AA76D89E4A9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87645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player.vimeo.com/video/1175091277?app_id=122963" TargetMode="Externa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DE079B-1F94-A262-12B7-DE6B3D5640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5069" y="330793"/>
            <a:ext cx="9144000" cy="2387600"/>
          </a:xfrm>
        </p:spPr>
        <p:txBody>
          <a:bodyPr/>
          <a:lstStyle/>
          <a:p>
            <a:r>
              <a:rPr lang="nl-NL" dirty="0"/>
              <a:t>Template presentatie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2FA9B258-B696-7D18-E448-F99150B46D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22832"/>
            <a:ext cx="12192000" cy="3113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69187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schermopname, persoon, Kleurrijkheid, tekst&#10;&#10;Door AI gegenereerde inhoud is mogelijk onjuist.">
            <a:extLst>
              <a:ext uri="{FF2B5EF4-FFF2-40B4-BE49-F238E27FC236}">
                <a16:creationId xmlns:a16="http://schemas.microsoft.com/office/drawing/2014/main" id="{E65F031D-CB04-E99C-45A2-700D980561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7767" y="-1"/>
            <a:ext cx="12239767" cy="6879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3605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F8ACFD-13F9-C403-8B24-ABF60E060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B06DA41-F2DE-B3BC-DD11-747FE3CF68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Afbeelding 4" descr="Afbeelding met schermopname, tekst, kleding, persoon&#10;&#10;Door AI gegenereerde inhoud is mogelijk onjuist.">
            <a:extLst>
              <a:ext uri="{FF2B5EF4-FFF2-40B4-BE49-F238E27FC236}">
                <a16:creationId xmlns:a16="http://schemas.microsoft.com/office/drawing/2014/main" id="{2D67657F-B45F-0B40-C860-660CFA10A3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304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7989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persoon, Menselijk gezicht, kleding, Mobiele telefoon&#10;&#10;Door AI gegenereerde inhoud is mogelijk onjuist.">
            <a:extLst>
              <a:ext uri="{FF2B5EF4-FFF2-40B4-BE49-F238E27FC236}">
                <a16:creationId xmlns:a16="http://schemas.microsoft.com/office/drawing/2014/main" id="{ABBC08A7-C4EC-B9B1-5FB7-C522D8223A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9670"/>
            <a:ext cx="12192000" cy="6877340"/>
          </a:xfrm>
          <a:prstGeom prst="rect">
            <a:avLst/>
          </a:prstGeom>
        </p:spPr>
      </p:pic>
      <p:pic>
        <p:nvPicPr>
          <p:cNvPr id="4" name="Onlinemedia 3" title="Uitlegvideo MediaDiamant - NL ondertiteling">
            <a:hlinkClick r:id="" action="ppaction://media"/>
            <a:extLst>
              <a:ext uri="{FF2B5EF4-FFF2-40B4-BE49-F238E27FC236}">
                <a16:creationId xmlns:a16="http://schemas.microsoft.com/office/drawing/2014/main" id="{1BBB0DF6-9AF1-AD06-7CD5-FC132ADDE0DB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005046" y="561284"/>
            <a:ext cx="10181907" cy="5735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797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C95B64-91A9-D9A0-7077-8C37B481D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B66A098-9DCD-D9B8-D958-E710E69B28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Afbeelding 4" descr="Afbeelding met persoon, Menselijk gezicht, kleding, Mobiele telefoon&#10;&#10;Door AI gegenereerde inhoud is mogelijk onjuist.">
            <a:extLst>
              <a:ext uri="{FF2B5EF4-FFF2-40B4-BE49-F238E27FC236}">
                <a16:creationId xmlns:a16="http://schemas.microsoft.com/office/drawing/2014/main" id="{F01AA34C-D3FC-EE73-6C07-1C9E36FCCE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1" y="0"/>
            <a:ext cx="12199621" cy="6858000"/>
          </a:xfrm>
          <a:prstGeom prst="rect">
            <a:avLst/>
          </a:prstGeom>
        </p:spPr>
      </p:pic>
      <p:sp>
        <p:nvSpPr>
          <p:cNvPr id="10" name="Rechthoek: afgeronde hoeken 9">
            <a:extLst>
              <a:ext uri="{FF2B5EF4-FFF2-40B4-BE49-F238E27FC236}">
                <a16:creationId xmlns:a16="http://schemas.microsoft.com/office/drawing/2014/main" id="{009BFC1C-C039-373F-9DB0-CEC86EFD91B7}"/>
              </a:ext>
            </a:extLst>
          </p:cNvPr>
          <p:cNvSpPr/>
          <p:nvPr/>
        </p:nvSpPr>
        <p:spPr>
          <a:xfrm>
            <a:off x="2356168" y="1690688"/>
            <a:ext cx="7479664" cy="3973513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221110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FE569E-FC84-A1CC-1E9B-172276BF5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2E115A9-DE46-3889-566A-794B90DA2C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Afbeelding 4" descr="Afbeelding met persoon, kleding, Menselijk gezicht, overdekt&#10;&#10;Door AI gegenereerde inhoud is mogelijk onjuist.">
            <a:extLst>
              <a:ext uri="{FF2B5EF4-FFF2-40B4-BE49-F238E27FC236}">
                <a16:creationId xmlns:a16="http://schemas.microsoft.com/office/drawing/2014/main" id="{093111B0-6BE7-386E-A9DB-961D981AD4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8128"/>
          </a:xfrm>
          <a:prstGeom prst="rect">
            <a:avLst/>
          </a:prstGeom>
        </p:spPr>
      </p:pic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49564119-E4D9-C40F-1FC0-23772D5944EC}"/>
              </a:ext>
            </a:extLst>
          </p:cNvPr>
          <p:cNvSpPr/>
          <p:nvPr/>
        </p:nvSpPr>
        <p:spPr>
          <a:xfrm>
            <a:off x="2356168" y="1690688"/>
            <a:ext cx="7479664" cy="3973513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104865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339D9A-9D3A-D61A-E729-03B867E03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14869C4-5396-44C8-2D90-976F0BDD9C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Afbeelding 4" descr="Afbeelding met persoon, kleding, Menselijk gezicht, overdekt&#10;&#10;Door AI gegenereerde inhoud is mogelijk onjuist.">
            <a:extLst>
              <a:ext uri="{FF2B5EF4-FFF2-40B4-BE49-F238E27FC236}">
                <a16:creationId xmlns:a16="http://schemas.microsoft.com/office/drawing/2014/main" id="{E22ACF47-8F4C-8CD9-0D62-058DC4B003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BC319F13-3081-8358-8A4B-E1A0E333CE09}"/>
              </a:ext>
            </a:extLst>
          </p:cNvPr>
          <p:cNvSpPr/>
          <p:nvPr/>
        </p:nvSpPr>
        <p:spPr>
          <a:xfrm>
            <a:off x="2356168" y="1690688"/>
            <a:ext cx="7479664" cy="3973513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497984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1C8DB3-3DB7-C1FF-B612-4EB68B189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33686B2-4987-164F-5BB6-6B2F1A38D3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Afbeelding 4" descr="Afbeelding met persoon, overdekt&#10;&#10;Door AI gegenereerde inhoud is mogelijk onjuist.">
            <a:extLst>
              <a:ext uri="{FF2B5EF4-FFF2-40B4-BE49-F238E27FC236}">
                <a16:creationId xmlns:a16="http://schemas.microsoft.com/office/drawing/2014/main" id="{62E12D70-BC64-E918-2381-520C3BBF9A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82827"/>
          </a:xfrm>
          <a:prstGeom prst="rect">
            <a:avLst/>
          </a:prstGeom>
        </p:spPr>
      </p:pic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D6A29A3E-A203-FB34-338F-D2E5FDD1F44F}"/>
              </a:ext>
            </a:extLst>
          </p:cNvPr>
          <p:cNvSpPr/>
          <p:nvPr/>
        </p:nvSpPr>
        <p:spPr>
          <a:xfrm>
            <a:off x="2356168" y="1690688"/>
            <a:ext cx="7479664" cy="3973513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920611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CAFA7B-F6D1-BB26-5475-DBD54BF12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8EABDEE-D7BC-0DAD-7717-994F727AC3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Afbeelding 4" descr="Afbeelding met persoon, kleding, Menselijk gezicht, vrouw&#10;&#10;Door AI gegenereerde inhoud is mogelijk onjuist.">
            <a:extLst>
              <a:ext uri="{FF2B5EF4-FFF2-40B4-BE49-F238E27FC236}">
                <a16:creationId xmlns:a16="http://schemas.microsoft.com/office/drawing/2014/main" id="{BB761443-2C1D-6F00-5D77-7164B3976B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437389" cy="6858000"/>
          </a:xfrm>
          <a:prstGeom prst="rect">
            <a:avLst/>
          </a:prstGeom>
        </p:spPr>
      </p:pic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D9076E4D-6501-1555-05E3-B6307FEC0649}"/>
              </a:ext>
            </a:extLst>
          </p:cNvPr>
          <p:cNvSpPr/>
          <p:nvPr/>
        </p:nvSpPr>
        <p:spPr>
          <a:xfrm>
            <a:off x="2356168" y="1690688"/>
            <a:ext cx="7479664" cy="3973513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251569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EA8241-AE65-E642-C54C-854451D1A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E5B3AE2-6AE2-118D-5A28-322EAEA4BE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Afbeelding 4" descr="Afbeelding met persoon, schermopname, kleding, Mobiele telefoon&#10;&#10;Door AI gegenereerde inhoud is mogelijk onjuist.">
            <a:extLst>
              <a:ext uri="{FF2B5EF4-FFF2-40B4-BE49-F238E27FC236}">
                <a16:creationId xmlns:a16="http://schemas.microsoft.com/office/drawing/2014/main" id="{17D2E7B2-4F12-1182-4914-A246808A98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8728" cy="6946710"/>
          </a:xfrm>
          <a:prstGeom prst="rect">
            <a:avLst/>
          </a:prstGeom>
        </p:spPr>
      </p:pic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C4E57627-56D2-932F-BB76-21F55250CBF1}"/>
              </a:ext>
            </a:extLst>
          </p:cNvPr>
          <p:cNvSpPr/>
          <p:nvPr/>
        </p:nvSpPr>
        <p:spPr>
          <a:xfrm>
            <a:off x="2356168" y="1690688"/>
            <a:ext cx="7479664" cy="3973513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262976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419F20-E268-A1C3-5C71-9358C5A8F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B3BFB2D-24AA-3073-0535-D019620F74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A1177A1-0CCD-B5B7-63FA-0C48D9E577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34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18906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1B0B2F-5DC1-72C7-FF62-4351DF442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DD59C65-A0BB-432B-2B8B-1B7EED6958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Afbeelding 4" descr="Afbeelding met tekst, schermopname, Brochure, grafische vormgeving&#10;&#10;Door AI gegenereerde inhoud is mogelijk onjuist.">
            <a:extLst>
              <a:ext uri="{FF2B5EF4-FFF2-40B4-BE49-F238E27FC236}">
                <a16:creationId xmlns:a16="http://schemas.microsoft.com/office/drawing/2014/main" id="{01D39B88-A295-67E1-CA47-FB436FE9FA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568"/>
            <a:ext cx="12928624" cy="7305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65797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084578d9-400d-4a5a-a7c7-e76ca47af400}" enabled="0" method="" siteId="{084578d9-400d-4a5a-a7c7-e76ca47af400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2700</TotalTime>
  <Words>2</Words>
  <Application>Microsoft Office PowerPoint</Application>
  <PresentationFormat>Breedbeeld</PresentationFormat>
  <Paragraphs>1</Paragraphs>
  <Slides>12</Slides>
  <Notes>0</Notes>
  <HiddenSlides>0</HiddenSlides>
  <MMClips>1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Kantoorthema</vt:lpstr>
      <vt:lpstr>Template 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Holsappel, D.M. (Danieke)</dc:creator>
  <cp:lastModifiedBy>Holsappel, D.M. (Danieke)</cp:lastModifiedBy>
  <cp:revision>1</cp:revision>
  <dcterms:created xsi:type="dcterms:W3CDTF">2026-03-17T12:28:22Z</dcterms:created>
  <dcterms:modified xsi:type="dcterms:W3CDTF">2026-03-19T10:34:28Z</dcterms:modified>
</cp:coreProperties>
</file>