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 id="2147483695" r:id="rId2"/>
    <p:sldMasterId id="2147483696" r:id="rId3"/>
    <p:sldMasterId id="2147483697" r:id="rId4"/>
  </p:sldMasterIdLst>
  <p:notesMasterIdLst>
    <p:notesMasterId r:id="rId4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x="9144000" cy="5143500" type="screen16x9"/>
  <p:notesSz cx="6858000" cy="9144000"/>
  <p:embeddedFontLst>
    <p:embeddedFont>
      <p:font typeface="Barlow Condensed" panose="020F0502020204030204" pitchFamily="34" charset="0"/>
      <p:regular r:id="rId50"/>
      <p:bold r:id="rId51"/>
      <p:boldItalic r:id="rId52"/>
    </p:embeddedFont>
    <p:embeddedFont>
      <p:font typeface="Calibri" panose="020F0502020204030204" pitchFamily="34" charset="0"/>
      <p:regular r:id="rId53"/>
      <p:bold r:id="rId54"/>
      <p:italic r:id="rId55"/>
      <p:boldItalic r:id="rId56"/>
    </p:embeddedFont>
    <p:embeddedFont>
      <p:font typeface="Capriola" panose="02010603030502060004" pitchFamily="2" charset="77"/>
      <p:regular r:id="rId57"/>
    </p:embeddedFont>
    <p:embeddedFont>
      <p:font typeface="Markazi Text Medium" pitchFamily="2" charset="-78"/>
      <p:regular r:id="rId58"/>
      <p:bold r:id="rId59"/>
    </p:embeddedFont>
    <p:embeddedFont>
      <p:font typeface="Play" pitchFamily="2" charset="0"/>
      <p:regular r:id="rId60"/>
      <p:bold r:id="rId61"/>
    </p:embeddedFont>
    <p:embeddedFont>
      <p:font typeface="Poppins" pitchFamily="2" charset="77"/>
      <p:regular r:id="rId62"/>
      <p:bold r:id="rId63"/>
      <p:italic r:id="rId64"/>
      <p:boldItalic r:id="rId65"/>
    </p:embeddedFont>
    <p:embeddedFont>
      <p:font typeface="Rubik" pitchFamily="2" charset="-79"/>
      <p:regular r:id="rId66"/>
      <p:bold r:id="rId67"/>
      <p:italic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03"/>
  </p:normalViewPr>
  <p:slideViewPr>
    <p:cSldViewPr snapToGrid="0">
      <p:cViewPr varScale="1">
        <p:scale>
          <a:sx n="145" d="100"/>
          <a:sy n="145" d="100"/>
        </p:scale>
        <p:origin x="680"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4.fntdata"/><Relationship Id="rId68" Type="http://schemas.openxmlformats.org/officeDocument/2006/relationships/font" Target="fonts/font19.fntdata"/><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7.fntdata"/><Relationship Id="rId5" Type="http://schemas.openxmlformats.org/officeDocument/2006/relationships/slide" Target="slides/slide1.xml"/><Relationship Id="rId61" Type="http://schemas.openxmlformats.org/officeDocument/2006/relationships/font" Target="fonts/font12.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font" Target="fonts/font20.fntdata"/><Relationship Id="rId8" Type="http://schemas.openxmlformats.org/officeDocument/2006/relationships/slide" Target="slides/slide4.xml"/><Relationship Id="rId51" Type="http://schemas.openxmlformats.org/officeDocument/2006/relationships/font" Target="fonts/font2.fntdata"/><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 Target="slides/slide3.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b00299dc18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2b00299dc1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afc4ca0f62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2afc4ca0f62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b00299dc18_0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2b00299dc1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b00299dc18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2b00299dc18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b0e0ba314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2b0e0ba31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Thomas: </a:t>
            </a:r>
            <a:br>
              <a:rPr lang="nl"/>
            </a:br>
            <a:r>
              <a:rPr lang="nl">
                <a:solidFill>
                  <a:schemeClr val="dk1"/>
                </a:solidFill>
              </a:rPr>
              <a:t>Dan komen we bij de Media Ukkie Dagen 2024 van 5 t/m 12 april 2024. Een week lang vragen we extra aandacht voor dit belangrijke onderwerp.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Tijdens de MUD richten we ons op ouders met kinderen van 0-6 jaar.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l" i="1">
                <a:solidFill>
                  <a:schemeClr val="dk1"/>
                </a:solidFill>
              </a:rPr>
              <a:t>Bewustzijn creëren bij, het vergroten van de kennis en het bieden van een handelingsperspectief aan ouders/verzorgers van kinderen van 0 t/m 6 jaar rondom mediaopvoeding.</a:t>
            </a: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rPr>
              <a:t>Concreet betekenen deze doelstellingen dat we samen met het netwerk een bepaald bereik willen creëren onder de einddoelgroep met kennisvolle en prikkelende content om enerzijds de doelgroep aan het denken te zetten en anderzijds om de doelgroep op weg te helpen. We delen tips, onderzoeksresultaten, het aanbod van partners en zoeken de media op.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rPr>
              <a:t>Wat dat betekent voor jullie, zal mijn collega Simone straks nog verder toelichten.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b0e0ba3149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2b0e0ba3149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b="1">
                <a:solidFill>
                  <a:schemeClr val="dk1"/>
                </a:solidFill>
              </a:rPr>
              <a:t>POLL! : </a:t>
            </a:r>
            <a:r>
              <a:rPr lang="nl" b="1">
                <a:solidFill>
                  <a:srgbClr val="222222"/>
                </a:solidFill>
                <a:highlight>
                  <a:schemeClr val="lt1"/>
                </a:highlight>
              </a:rPr>
              <a:t>Heeft jouw organisatie al eens eerder deelgenomen aan de Media Ukkie Dagen?</a:t>
            </a:r>
            <a:endParaRPr b="1">
              <a:solidFill>
                <a:srgbClr val="222222"/>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De Media Ukkie Dagen bestaan al 11!  jaar. Vorig jaar hebben we een hele succesvolle editie gehad waarbij ontzettend veel partners activiteiten hebben georganiseerd: </a:t>
            </a:r>
            <a:r>
              <a:rPr lang="nl" b="1">
                <a:solidFill>
                  <a:schemeClr val="dk1"/>
                </a:solidFill>
              </a:rPr>
              <a:t>277 waar we vanaf wisten</a:t>
            </a:r>
            <a:r>
              <a:rPr lang="nl">
                <a:solidFill>
                  <a:schemeClr val="dk1"/>
                </a:solidFill>
              </a:rPr>
              <a:t>. En waarbij de pers heel wat aandacht gaf aan onze campagne. Zo zaten we ‘s ochtends direct in het </a:t>
            </a:r>
            <a:r>
              <a:rPr lang="nl" b="1">
                <a:solidFill>
                  <a:schemeClr val="dk1"/>
                </a:solidFill>
              </a:rPr>
              <a:t>nieuws</a:t>
            </a:r>
            <a:r>
              <a:rPr lang="nl">
                <a:solidFill>
                  <a:schemeClr val="dk1"/>
                </a:solidFill>
              </a:rPr>
              <a:t>, waren we op alle radiostations te horen</a:t>
            </a:r>
            <a:r>
              <a:rPr lang="nl" b="1">
                <a:solidFill>
                  <a:schemeClr val="dk1"/>
                </a:solidFill>
              </a:rPr>
              <a:t>.</a:t>
            </a:r>
            <a:r>
              <a:rPr lang="nl">
                <a:solidFill>
                  <a:schemeClr val="dk1"/>
                </a:solidFill>
              </a:rPr>
              <a:t> Stond de campagne op alle </a:t>
            </a:r>
            <a:r>
              <a:rPr lang="nl" b="1">
                <a:solidFill>
                  <a:schemeClr val="dk1"/>
                </a:solidFill>
              </a:rPr>
              <a:t>nieuws websites en apps.</a:t>
            </a:r>
            <a:r>
              <a:rPr lang="nl">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En wat betekent dit bereik nou? Ten eerste dat dus heel veel mensen tenminste 1x iets zien langskomen over de campagne. De kans dat ze het meerdere keren zien is groot en dat trekt de aandacht. Vervolgens hopen we dat met al jullie aanbod er ook concreet hulp kan worden geboden aan de doelgroep of dat de doelgroep zelf op zoek gaat. Wijzelf zien dit bijvoorbeeld terug in hoe vaak de </a:t>
            </a:r>
            <a:r>
              <a:rPr lang="nl" b="1">
                <a:solidFill>
                  <a:schemeClr val="dk1"/>
                </a:solidFill>
              </a:rPr>
              <a:t>tips en ander campagnemateriaal zijn gedownload. </a:t>
            </a:r>
            <a:endParaRPr b="1">
              <a:solidFill>
                <a:schemeClr val="dk1"/>
              </a:solidFill>
            </a:endParaRPr>
          </a:p>
          <a:p>
            <a:pPr marL="0" lvl="0" indent="0" algn="l" rtl="0">
              <a:spcBef>
                <a:spcPts val="0"/>
              </a:spcBef>
              <a:spcAft>
                <a:spcPts val="0"/>
              </a:spcAft>
              <a:buClr>
                <a:schemeClr val="dk1"/>
              </a:buClr>
              <a:buSzPts val="1100"/>
              <a:buFont typeface="Arial"/>
              <a:buNone/>
            </a:pPr>
            <a:r>
              <a:rPr lang="nl">
                <a:solidFill>
                  <a:schemeClr val="dk1"/>
                </a:solidFill>
              </a:rPr>
              <a:t>Uiteraard zeggen deze cijfers niet alles. We zijn vooral blij dat er zoveel partners enthousiast en gemotiveerd zijn om met dit onderwerp aan de slag te gaan. Zowel vorig jaar, maar ook weer dit jaar!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nl" b="1">
                <a:solidFill>
                  <a:schemeClr val="dk1"/>
                </a:solidFill>
              </a:rPr>
              <a:t>Terugkomen op de poll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b0e0ba3149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b0e0ba314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000">
                <a:latin typeface="Rubik"/>
                <a:ea typeface="Rubik"/>
                <a:cs typeface="Rubik"/>
                <a:sym typeface="Rubik"/>
              </a:rPr>
              <a:t>Dit jaar is het thema: Ontspannen met media</a:t>
            </a:r>
            <a:endParaRPr sz="1000">
              <a:latin typeface="Rubik"/>
              <a:ea typeface="Rubik"/>
              <a:cs typeface="Rubik"/>
              <a:sym typeface="Rubik"/>
            </a:endParaRPr>
          </a:p>
          <a:p>
            <a:pPr marL="0" lvl="0" indent="0" algn="l" rtl="0">
              <a:spcBef>
                <a:spcPts val="0"/>
              </a:spcBef>
              <a:spcAft>
                <a:spcPts val="0"/>
              </a:spcAft>
              <a:buClr>
                <a:schemeClr val="dk1"/>
              </a:buClr>
              <a:buSzPts val="1100"/>
              <a:buFont typeface="Arial"/>
              <a:buNone/>
            </a:pPr>
            <a:endParaRPr sz="1000">
              <a:latin typeface="Rubik"/>
              <a:ea typeface="Rubik"/>
              <a:cs typeface="Rubik"/>
              <a:sym typeface="Rubik"/>
            </a:endParaRPr>
          </a:p>
          <a:p>
            <a:pPr marL="0" lvl="0" indent="0" algn="l" rtl="0">
              <a:spcBef>
                <a:spcPts val="0"/>
              </a:spcBef>
              <a:spcAft>
                <a:spcPts val="0"/>
              </a:spcAft>
              <a:buClr>
                <a:schemeClr val="dk1"/>
              </a:buClr>
              <a:buSzPts val="1100"/>
              <a:buFont typeface="Arial"/>
              <a:buNone/>
            </a:pPr>
            <a:r>
              <a:rPr lang="nl" sz="1000">
                <a:latin typeface="Rubik"/>
                <a:ea typeface="Rubik"/>
                <a:cs typeface="Rubik"/>
                <a:sym typeface="Rubik"/>
              </a:rPr>
              <a:t>Vorig jaar stonden we stil bij ‘bewegen met media’. Dit jaar pakken we door op net weer een ander deel van omgaan met media. </a:t>
            </a:r>
            <a:endParaRPr sz="1000">
              <a:latin typeface="Rubik"/>
              <a:ea typeface="Rubik"/>
              <a:cs typeface="Rubik"/>
              <a:sym typeface="Rubik"/>
            </a:endParaRPr>
          </a:p>
          <a:p>
            <a:pPr marL="0" lvl="0" indent="0" algn="l" rtl="0">
              <a:spcBef>
                <a:spcPts val="0"/>
              </a:spcBef>
              <a:spcAft>
                <a:spcPts val="0"/>
              </a:spcAft>
              <a:buClr>
                <a:schemeClr val="dk1"/>
              </a:buClr>
              <a:buSzPts val="1100"/>
              <a:buFont typeface="Arial"/>
              <a:buNone/>
            </a:pPr>
            <a:endParaRPr sz="1000">
              <a:latin typeface="Rubik"/>
              <a:ea typeface="Rubik"/>
              <a:cs typeface="Rubik"/>
              <a:sym typeface="Rubik"/>
            </a:endParaRPr>
          </a:p>
          <a:p>
            <a:pPr marL="0" lvl="0" indent="0" algn="l" rtl="0">
              <a:lnSpc>
                <a:spcPct val="115000"/>
              </a:lnSpc>
              <a:spcBef>
                <a:spcPts val="0"/>
              </a:spcBef>
              <a:spcAft>
                <a:spcPts val="0"/>
              </a:spcAft>
              <a:buNone/>
            </a:pPr>
            <a:r>
              <a:rPr lang="nl" sz="1000" b="1">
                <a:solidFill>
                  <a:schemeClr val="dk1"/>
                </a:solidFill>
                <a:latin typeface="Rubik"/>
                <a:ea typeface="Rubik"/>
                <a:cs typeface="Rubik"/>
                <a:sym typeface="Rubik"/>
              </a:rPr>
              <a:t>De Media Ukkie Dagen gaan over de invloed van media op ontspanning. Op tal van manieren leer je tijdens de campagne meer over hoe media kunnen helpen bij het creëren van rust en ontspanning, en wanneer een kind misschien beter even zonder kan ontspannen. </a:t>
            </a:r>
            <a:endParaRPr sz="1000">
              <a:solidFill>
                <a:schemeClr val="dk1"/>
              </a:solidFill>
              <a:latin typeface="Rubik"/>
              <a:ea typeface="Rubik"/>
              <a:cs typeface="Rubik"/>
              <a:sym typeface="Rubik"/>
            </a:endParaRPr>
          </a:p>
          <a:p>
            <a:pPr marL="0" lvl="0" indent="0" algn="l" rtl="0">
              <a:lnSpc>
                <a:spcPct val="115000"/>
              </a:lnSpc>
              <a:spcBef>
                <a:spcPts val="1400"/>
              </a:spcBef>
              <a:spcAft>
                <a:spcPts val="0"/>
              </a:spcAft>
              <a:buNone/>
            </a:pPr>
            <a:r>
              <a:rPr lang="nl" sz="1000" b="1">
                <a:solidFill>
                  <a:schemeClr val="dk1"/>
                </a:solidFill>
                <a:latin typeface="Rubik"/>
                <a:ea typeface="Rubik"/>
                <a:cs typeface="Rubik"/>
                <a:sym typeface="Rubik"/>
              </a:rPr>
              <a:t>Media hebben effect op een ukkie. Ze kunnen prikkelen, in beweging brengen, je aan het denken zetten of juist zorgen voor ontspanning.</a:t>
            </a:r>
            <a:r>
              <a:rPr lang="nl" sz="1000">
                <a:solidFill>
                  <a:schemeClr val="dk1"/>
                </a:solidFill>
                <a:latin typeface="Rubik"/>
                <a:ea typeface="Rubik"/>
                <a:cs typeface="Rubik"/>
                <a:sym typeface="Rubik"/>
              </a:rPr>
              <a:t> </a:t>
            </a:r>
            <a:r>
              <a:rPr lang="nl" sz="1000" b="1">
                <a:solidFill>
                  <a:schemeClr val="dk1"/>
                </a:solidFill>
                <a:latin typeface="Rubik"/>
                <a:ea typeface="Rubik"/>
                <a:cs typeface="Rubik"/>
                <a:sym typeface="Rubik"/>
              </a:rPr>
              <a:t>Maar ook een bron van onrust vormen, overprikkelen of té uitdagend zijn. </a:t>
            </a:r>
            <a:endParaRPr sz="1000">
              <a:solidFill>
                <a:schemeClr val="dk1"/>
              </a:solidFill>
              <a:latin typeface="Rubik"/>
              <a:ea typeface="Rubik"/>
              <a:cs typeface="Rubik"/>
              <a:sym typeface="Rubik"/>
            </a:endParaRPr>
          </a:p>
          <a:p>
            <a:pPr marL="0" lvl="0" indent="0" algn="l" rtl="0">
              <a:spcBef>
                <a:spcPts val="1400"/>
              </a:spcBef>
              <a:spcAft>
                <a:spcPts val="0"/>
              </a:spcAft>
              <a:buClr>
                <a:schemeClr val="dk1"/>
              </a:buClr>
              <a:buSzPts val="1100"/>
              <a:buFont typeface="Arial"/>
              <a:buNone/>
            </a:pPr>
            <a:r>
              <a:rPr lang="nl" sz="1000">
                <a:latin typeface="Rubik"/>
                <a:ea typeface="Rubik"/>
                <a:cs typeface="Rubik"/>
                <a:sym typeface="Rubik"/>
              </a:rPr>
              <a:t>Het thema komt niet zomaar uit de lucht vallen. We baseren ons op het</a:t>
            </a:r>
            <a:r>
              <a:rPr lang="nl" sz="1000" b="1">
                <a:latin typeface="Rubik"/>
                <a:ea typeface="Rubik"/>
                <a:cs typeface="Rubik"/>
                <a:sym typeface="Rubik"/>
              </a:rPr>
              <a:t> Digitale Balans Model</a:t>
            </a:r>
            <a:r>
              <a:rPr lang="nl" sz="1000">
                <a:latin typeface="Rubik"/>
                <a:ea typeface="Rubik"/>
                <a:cs typeface="Rubik"/>
                <a:sym typeface="Rubik"/>
              </a:rPr>
              <a:t>. Het model bestaat uit 3 thema’s:</a:t>
            </a:r>
            <a:r>
              <a:rPr lang="nl" sz="1000" b="1">
                <a:latin typeface="Rubik"/>
                <a:ea typeface="Rubik"/>
                <a:cs typeface="Rubik"/>
                <a:sym typeface="Rubik"/>
              </a:rPr>
              <a:t> sociale gezondheid, mentale gezondheid en lichamelijke gezondheid.</a:t>
            </a:r>
            <a:r>
              <a:rPr lang="nl" sz="1000">
                <a:latin typeface="Rubik"/>
                <a:ea typeface="Rubik"/>
                <a:cs typeface="Rubik"/>
                <a:sym typeface="Rubik"/>
              </a:rPr>
              <a:t> </a:t>
            </a:r>
            <a:endParaRPr sz="1000">
              <a:latin typeface="Rubik"/>
              <a:ea typeface="Rubik"/>
              <a:cs typeface="Rubik"/>
              <a:sym typeface="Rubik"/>
            </a:endParaRPr>
          </a:p>
          <a:p>
            <a:pPr marL="0" lvl="0" indent="0" algn="l" rtl="0">
              <a:spcBef>
                <a:spcPts val="0"/>
              </a:spcBef>
              <a:spcAft>
                <a:spcPts val="0"/>
              </a:spcAft>
              <a:buClr>
                <a:schemeClr val="dk1"/>
              </a:buClr>
              <a:buSzPts val="1100"/>
              <a:buFont typeface="Arial"/>
              <a:buNone/>
            </a:pPr>
            <a:r>
              <a:rPr lang="nl" sz="1000">
                <a:latin typeface="Rubik"/>
                <a:ea typeface="Rubik"/>
                <a:cs typeface="Rubik"/>
                <a:sym typeface="Rubik"/>
              </a:rPr>
              <a:t>"Wat een gezonde balans is, is voor iedereen verschillend. Daarin spelen verschillen in behoeftes ook een rol. Dat geldt ook voor kinderen.  Het model helpt je om in te zien dat activiteiten verschillende dingen kunnen opleveren, maar ook wat kosten. Een activiteit als televisie kijken kan een behoefte vervullen, </a:t>
            </a:r>
            <a:r>
              <a:rPr lang="nl" sz="1000" b="1">
                <a:latin typeface="Rubik"/>
                <a:ea typeface="Rubik"/>
                <a:cs typeface="Rubik"/>
                <a:sym typeface="Rubik"/>
              </a:rPr>
              <a:t>bijvoorbeeld ontspanning en lichamelijk tot rust komen, maar tegelijkertijd ten koste gaan van een andere behoefte en wellicht mentaal wel heel veel prikkels geven.</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b0e0ba3149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2b0e0ba314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rgbClr val="595959"/>
              </a:buClr>
              <a:buSzPts val="1200"/>
              <a:buChar char="●"/>
            </a:pPr>
            <a:r>
              <a:rPr lang="nl" sz="1200">
                <a:solidFill>
                  <a:srgbClr val="595959"/>
                </a:solidFill>
              </a:rPr>
              <a:t>Tijdens de start van de Media Ukkie Dagen gepubliceerd </a:t>
            </a:r>
            <a:endParaRPr sz="1200">
              <a:solidFill>
                <a:srgbClr val="595959"/>
              </a:solidFill>
            </a:endParaRPr>
          </a:p>
          <a:p>
            <a:pPr marL="457200" lvl="0" indent="-304800" algn="l" rtl="0">
              <a:spcBef>
                <a:spcPts val="0"/>
              </a:spcBef>
              <a:spcAft>
                <a:spcPts val="0"/>
              </a:spcAft>
              <a:buClr>
                <a:srgbClr val="595959"/>
              </a:buClr>
              <a:buSzPts val="1200"/>
              <a:buChar char="●"/>
            </a:pPr>
            <a:r>
              <a:rPr lang="nl" sz="1200">
                <a:solidFill>
                  <a:srgbClr val="595959"/>
                </a:solidFill>
              </a:rPr>
              <a:t>Jaarlijks onderzoek naar mediagebruik in jonge gezinnen</a:t>
            </a:r>
            <a:endParaRPr sz="1200">
              <a:solidFill>
                <a:srgbClr val="595959"/>
              </a:solidFill>
            </a:endParaRPr>
          </a:p>
          <a:p>
            <a:pPr marL="0" lvl="0" indent="0" algn="l" rtl="0">
              <a:spcBef>
                <a:spcPts val="0"/>
              </a:spcBef>
              <a:spcAft>
                <a:spcPts val="0"/>
              </a:spcAft>
              <a:buNone/>
            </a:pPr>
            <a:r>
              <a:rPr lang="nl" sz="1200">
                <a:solidFill>
                  <a:srgbClr val="595959"/>
                </a:solidFill>
              </a:rPr>
              <a:t>En we weten uit eerdere onderzoeken dat media vaak wordt ingezet als </a:t>
            </a:r>
            <a:r>
              <a:rPr lang="nl" sz="1200" b="1">
                <a:solidFill>
                  <a:srgbClr val="595959"/>
                </a:solidFill>
              </a:rPr>
              <a:t>zoethoudertje.</a:t>
            </a:r>
            <a:r>
              <a:rPr lang="nl" sz="1200">
                <a:solidFill>
                  <a:srgbClr val="595959"/>
                </a:solidFill>
              </a:rPr>
              <a:t> Uit onderzoek weten we dat (veel) mediagebruik </a:t>
            </a:r>
            <a:r>
              <a:rPr lang="nl" sz="1200" b="1">
                <a:solidFill>
                  <a:srgbClr val="595959"/>
                </a:solidFill>
              </a:rPr>
              <a:t>doorgaans een negatieve uitwerking heeft op de ontwikkeling van het jonge kind</a:t>
            </a:r>
            <a:r>
              <a:rPr lang="nl" sz="1200">
                <a:solidFill>
                  <a:srgbClr val="595959"/>
                </a:solidFill>
              </a:rPr>
              <a:t>, vooral als de opvoeding inconsistent is of te weinig betrokken. Ook weten we dat het heel veel </a:t>
            </a:r>
            <a:r>
              <a:rPr lang="nl" sz="1200" b="1">
                <a:solidFill>
                  <a:srgbClr val="595959"/>
                </a:solidFill>
              </a:rPr>
              <a:t>positieve effecten</a:t>
            </a:r>
            <a:r>
              <a:rPr lang="nl" sz="1200">
                <a:solidFill>
                  <a:srgbClr val="595959"/>
                </a:solidFill>
              </a:rPr>
              <a:t> heeft als media bewust, met de juiste inhoud en in een goede balans met andere activiteiten wordt ingezet. </a:t>
            </a:r>
            <a:br>
              <a:rPr lang="nl" sz="1200">
                <a:solidFill>
                  <a:srgbClr val="595959"/>
                </a:solidFill>
              </a:rPr>
            </a:br>
            <a:endParaRPr sz="1200">
              <a:solidFill>
                <a:srgbClr val="595959"/>
              </a:solidFill>
            </a:endParaRPr>
          </a:p>
          <a:p>
            <a:pPr marL="457200" lvl="0" indent="-304800" algn="l" rtl="0">
              <a:spcBef>
                <a:spcPts val="0"/>
              </a:spcBef>
              <a:spcAft>
                <a:spcPts val="0"/>
              </a:spcAft>
              <a:buClr>
                <a:srgbClr val="595959"/>
              </a:buClr>
              <a:buSzPts val="1200"/>
              <a:buChar char="●"/>
            </a:pPr>
            <a:r>
              <a:rPr lang="nl" sz="1200">
                <a:solidFill>
                  <a:srgbClr val="595959"/>
                </a:solidFill>
              </a:rPr>
              <a:t>2024: focus op ontspannen met media</a:t>
            </a:r>
            <a:endParaRPr sz="1200">
              <a:solidFill>
                <a:srgbClr val="595959"/>
              </a:solidFill>
            </a:endParaRPr>
          </a:p>
          <a:p>
            <a:pPr marL="0" lvl="0" indent="0" algn="l" rtl="0">
              <a:spcBef>
                <a:spcPts val="0"/>
              </a:spcBef>
              <a:spcAft>
                <a:spcPts val="0"/>
              </a:spcAft>
              <a:buNone/>
            </a:pPr>
            <a:r>
              <a:rPr lang="nl" sz="1200">
                <a:solidFill>
                  <a:srgbClr val="595959"/>
                </a:solidFill>
              </a:rPr>
              <a:t>We kijken daarom naar de rol van mediagebruik en andere activiteiten in relatie tot de ontspanning van kinderen. Op welke momenten wordt media ingezet voor de ontspanning van het kind? Of voor de ouder? Of om als ouders even de handen vrij te hebben? En waarom wordt er gekozen voor digitale media? </a:t>
            </a:r>
            <a:endParaRPr sz="1200">
              <a:solidFill>
                <a:srgbClr val="595959"/>
              </a:solidFill>
            </a:endParaRPr>
          </a:p>
          <a:p>
            <a:pPr marL="0" lvl="0" indent="0" algn="l" rtl="0">
              <a:spcBef>
                <a:spcPts val="0"/>
              </a:spcBef>
              <a:spcAft>
                <a:spcPts val="0"/>
              </a:spcAft>
              <a:buNone/>
            </a:pPr>
            <a:endParaRPr sz="1200">
              <a:solidFill>
                <a:srgbClr val="595959"/>
              </a:solidFill>
            </a:endParaRPr>
          </a:p>
          <a:p>
            <a:pPr marL="457200" lvl="0" indent="-304800" algn="l" rtl="0">
              <a:spcBef>
                <a:spcPts val="0"/>
              </a:spcBef>
              <a:spcAft>
                <a:spcPts val="0"/>
              </a:spcAft>
              <a:buClr>
                <a:srgbClr val="595959"/>
              </a:buClr>
              <a:buSzPts val="1200"/>
              <a:buChar char="●"/>
            </a:pPr>
            <a:r>
              <a:rPr lang="nl" sz="1200">
                <a:solidFill>
                  <a:srgbClr val="595959"/>
                </a:solidFill>
              </a:rPr>
              <a:t>Gebruik het onderzoek als communicatie/PR-middel </a:t>
            </a:r>
            <a:br>
              <a:rPr lang="nl" sz="1200">
                <a:solidFill>
                  <a:srgbClr val="595959"/>
                </a:solidFill>
              </a:rPr>
            </a:br>
            <a:endParaRPr sz="1200">
              <a:solidFill>
                <a:srgbClr val="595959"/>
              </a:solidFill>
            </a:endParaRPr>
          </a:p>
          <a:p>
            <a:pPr marL="457200" lvl="0" indent="-304800" algn="l" rtl="0">
              <a:spcBef>
                <a:spcPts val="0"/>
              </a:spcBef>
              <a:spcAft>
                <a:spcPts val="0"/>
              </a:spcAft>
              <a:buClr>
                <a:srgbClr val="595959"/>
              </a:buClr>
              <a:buSzPts val="1200"/>
              <a:buChar char="●"/>
            </a:pPr>
            <a:r>
              <a:rPr lang="nl" sz="1200">
                <a:solidFill>
                  <a:srgbClr val="595959"/>
                </a:solidFill>
              </a:rPr>
              <a:t>Kennissessie op 20 maart gaat onder andere dieper in op het onderzoek</a:t>
            </a:r>
            <a:endParaRPr sz="1200">
              <a:solidFill>
                <a:srgbClr val="595959"/>
              </a:solidFill>
            </a:endParaRPr>
          </a:p>
          <a:p>
            <a:pPr marL="0" lvl="0" indent="0" algn="l" rtl="0">
              <a:spcBef>
                <a:spcPts val="0"/>
              </a:spcBef>
              <a:spcAft>
                <a:spcPts val="0"/>
              </a:spcAft>
              <a:buClr>
                <a:schemeClr val="dk1"/>
              </a:buClr>
              <a:buSzPts val="1100"/>
              <a:buFont typeface="Arial"/>
              <a:buNone/>
            </a:pPr>
            <a:endParaRPr sz="1200">
              <a:solidFill>
                <a:srgbClr val="595959"/>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b00299dc18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2b00299dc18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2b00299dc18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2b00299dc18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b0e0ba3149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2b0e0ba3149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b42d1b870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b42d1b870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b00299dc18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2b00299dc18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afc4ca0f62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afc4ca0f62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afc4ca0f62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2afc4ca0f6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b42d1b870a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9" name="Google Shape;439;g2b42d1b870a_2_7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2b42d1b870a_2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4" name="Google Shape;444;g2b42d1b870a_2_8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2b42d1b870a_2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9" name="Google Shape;449;g2b42d1b870a_2_8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2b42d1b870a_2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4" name="Google Shape;454;g2b42d1b870a_2_8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2b42d1b870a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9" name="Google Shape;459;g2b42d1b870a_2_9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b42d1b870a_2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g2b42d1b870a_2_9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b0e0ba3149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2b0e0ba3149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2b42ef062ba_1_77:notes"/>
          <p:cNvSpPr>
            <a:spLocks noGrp="1" noRot="1" noChangeAspect="1"/>
          </p:cNvSpPr>
          <p:nvPr>
            <p:ph type="sldImg" idx="2"/>
          </p:nvPr>
        </p:nvSpPr>
        <p:spPr>
          <a:xfrm>
            <a:off x="729258" y="1143000"/>
            <a:ext cx="5399484" cy="308579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2b42ef062ba_1_77:notes"/>
          <p:cNvSpPr txBox="1">
            <a:spLocks noGrp="1"/>
          </p:cNvSpPr>
          <p:nvPr>
            <p:ph type="body" idx="1"/>
          </p:nvPr>
        </p:nvSpPr>
        <p:spPr>
          <a:xfrm>
            <a:off x="685801" y="4400550"/>
            <a:ext cx="5486400" cy="3600450"/>
          </a:xfrm>
          <a:prstGeom prst="rect">
            <a:avLst/>
          </a:prstGeom>
          <a:noFill/>
          <a:ln>
            <a:noFill/>
          </a:ln>
        </p:spPr>
        <p:txBody>
          <a:bodyPr spcFirstLastPara="1" wrap="square" lIns="86175" tIns="43075" rIns="86175" bIns="43075" anchor="t" anchorCtr="0">
            <a:noAutofit/>
          </a:bodyPr>
          <a:lstStyle/>
          <a:p>
            <a:pPr marL="0" lvl="0" indent="0" algn="l" rtl="0">
              <a:spcBef>
                <a:spcPts val="0"/>
              </a:spcBef>
              <a:spcAft>
                <a:spcPts val="0"/>
              </a:spcAft>
              <a:buNone/>
            </a:pPr>
            <a:r>
              <a:rPr lang="nl" sz="1300"/>
              <a:t>Die met logo</a:t>
            </a:r>
            <a:endParaRPr sz="1300"/>
          </a:p>
          <a:p>
            <a:pPr marL="0" lvl="0" indent="0" algn="l" rtl="0">
              <a:spcBef>
                <a:spcPts val="0"/>
              </a:spcBef>
              <a:spcAft>
                <a:spcPts val="0"/>
              </a:spcAft>
              <a:buNone/>
            </a:pPr>
            <a:r>
              <a:rPr lang="nl" sz="1300"/>
              <a:t>Deze dia kun je helemaal vooraan plaatsen.</a:t>
            </a:r>
            <a:endParaRPr sz="1300"/>
          </a:p>
        </p:txBody>
      </p:sp>
      <p:sp>
        <p:nvSpPr>
          <p:cNvPr id="476" name="Google Shape;476;g2b42ef062ba_1_77:notes"/>
          <p:cNvSpPr txBox="1">
            <a:spLocks noGrp="1"/>
          </p:cNvSpPr>
          <p:nvPr>
            <p:ph type="sldNum" idx="12"/>
          </p:nvPr>
        </p:nvSpPr>
        <p:spPr>
          <a:xfrm>
            <a:off x="3884614" y="8685214"/>
            <a:ext cx="2971800" cy="458788"/>
          </a:xfrm>
          <a:prstGeom prst="rect">
            <a:avLst/>
          </a:prstGeom>
          <a:noFill/>
          <a:ln>
            <a:noFill/>
          </a:ln>
        </p:spPr>
        <p:txBody>
          <a:bodyPr spcFirstLastPara="1" wrap="square" lIns="86175" tIns="43075" rIns="86175" bIns="43075" anchor="b" anchorCtr="0">
            <a:noAutofit/>
          </a:bodyPr>
          <a:lstStyle/>
          <a:p>
            <a:pPr marL="0" lvl="0" indent="0" algn="r" rtl="0">
              <a:spcBef>
                <a:spcPts val="0"/>
              </a:spcBef>
              <a:spcAft>
                <a:spcPts val="0"/>
              </a:spcAft>
              <a:buNone/>
            </a:pPr>
            <a:fld id="{00000000-1234-1234-1234-123412341234}" type="slidenum">
              <a:rPr lang="nl" sz="1300"/>
              <a:t>24</a:t>
            </a:fld>
            <a:endParaRPr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2b42ef062ba_1_85:notes"/>
          <p:cNvSpPr>
            <a:spLocks noGrp="1" noRot="1" noChangeAspect="1"/>
          </p:cNvSpPr>
          <p:nvPr>
            <p:ph type="sldImg" idx="2"/>
          </p:nvPr>
        </p:nvSpPr>
        <p:spPr>
          <a:xfrm>
            <a:off x="729258" y="1143000"/>
            <a:ext cx="5399484" cy="308579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g2b42ef062ba_1_85:notes"/>
          <p:cNvSpPr txBox="1">
            <a:spLocks noGrp="1"/>
          </p:cNvSpPr>
          <p:nvPr>
            <p:ph type="body" idx="1"/>
          </p:nvPr>
        </p:nvSpPr>
        <p:spPr>
          <a:xfrm>
            <a:off x="685801" y="4400550"/>
            <a:ext cx="5486400" cy="3600450"/>
          </a:xfrm>
          <a:prstGeom prst="rect">
            <a:avLst/>
          </a:prstGeom>
          <a:noFill/>
          <a:ln>
            <a:noFill/>
          </a:ln>
        </p:spPr>
        <p:txBody>
          <a:bodyPr spcFirstLastPara="1" wrap="square" lIns="86175" tIns="43075" rIns="86175" bIns="43075" anchor="t" anchorCtr="0">
            <a:noAutofit/>
          </a:bodyPr>
          <a:lstStyle/>
          <a:p>
            <a:pPr marL="0" lvl="0" indent="0" algn="l" rtl="0">
              <a:spcBef>
                <a:spcPts val="0"/>
              </a:spcBef>
              <a:spcAft>
                <a:spcPts val="0"/>
              </a:spcAft>
              <a:buNone/>
            </a:pPr>
            <a:r>
              <a:rPr lang="nl" sz="1300"/>
              <a:t>+ we zetten een programma op in de bieb focus 0-4</a:t>
            </a:r>
            <a:endParaRPr sz="1300"/>
          </a:p>
          <a:p>
            <a:pPr marL="0" lvl="0" indent="0" algn="l" rtl="0">
              <a:spcBef>
                <a:spcPts val="0"/>
              </a:spcBef>
              <a:spcAft>
                <a:spcPts val="0"/>
              </a:spcAft>
              <a:buNone/>
            </a:pPr>
            <a:r>
              <a:rPr lang="nl" sz="1300"/>
              <a:t>*succesfactoren vorige jaren</a:t>
            </a:r>
            <a:br>
              <a:rPr lang="nl" sz="1300"/>
            </a:br>
            <a:r>
              <a:rPr lang="nl" sz="1300"/>
              <a:t>- activiteiten op de vloer</a:t>
            </a:r>
            <a:br>
              <a:rPr lang="nl" sz="1300"/>
            </a:br>
            <a:r>
              <a:rPr lang="nl" sz="1300"/>
              <a:t>- programmering voor baby’s gericht op muziek</a:t>
            </a:r>
            <a:endParaRPr sz="1300"/>
          </a:p>
          <a:p>
            <a:pPr marL="0" lvl="0" indent="0" algn="l" rtl="0">
              <a:spcBef>
                <a:spcPts val="0"/>
              </a:spcBef>
              <a:spcAft>
                <a:spcPts val="0"/>
              </a:spcAft>
              <a:buNone/>
            </a:pPr>
            <a:endParaRPr sz="1300"/>
          </a:p>
          <a:p>
            <a:pPr marL="0" lvl="0" indent="0" algn="l" rtl="0">
              <a:spcBef>
                <a:spcPts val="0"/>
              </a:spcBef>
              <a:spcAft>
                <a:spcPts val="0"/>
              </a:spcAft>
              <a:buNone/>
            </a:pPr>
            <a:endParaRPr sz="1300"/>
          </a:p>
        </p:txBody>
      </p:sp>
      <p:sp>
        <p:nvSpPr>
          <p:cNvPr id="484" name="Google Shape;484;g2b42ef062ba_1_85:notes"/>
          <p:cNvSpPr txBox="1">
            <a:spLocks noGrp="1"/>
          </p:cNvSpPr>
          <p:nvPr>
            <p:ph type="sldNum" idx="12"/>
          </p:nvPr>
        </p:nvSpPr>
        <p:spPr>
          <a:xfrm>
            <a:off x="3884614" y="8685214"/>
            <a:ext cx="2971800" cy="458788"/>
          </a:xfrm>
          <a:prstGeom prst="rect">
            <a:avLst/>
          </a:prstGeom>
          <a:noFill/>
          <a:ln>
            <a:noFill/>
          </a:ln>
        </p:spPr>
        <p:txBody>
          <a:bodyPr spcFirstLastPara="1" wrap="square" lIns="86175" tIns="43075" rIns="86175" bIns="4307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nl" sz="1100" b="0" i="0" u="none" strike="noStrike" cap="none">
                <a:solidFill>
                  <a:srgbClr val="000000"/>
                </a:solidFill>
                <a:latin typeface="Calibri"/>
                <a:ea typeface="Calibri"/>
                <a:cs typeface="Calibri"/>
                <a:sym typeface="Calibri"/>
              </a:rPr>
              <a:t>25</a:t>
            </a:fld>
            <a:endParaRPr sz="11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2b42ef062ba_1_93:notes"/>
          <p:cNvSpPr>
            <a:spLocks noGrp="1" noRot="1" noChangeAspect="1"/>
          </p:cNvSpPr>
          <p:nvPr>
            <p:ph type="sldImg" idx="2"/>
          </p:nvPr>
        </p:nvSpPr>
        <p:spPr>
          <a:xfrm>
            <a:off x="729258" y="1143000"/>
            <a:ext cx="5399484" cy="308579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2" name="Google Shape;492;g2b42ef062ba_1_93:notes"/>
          <p:cNvSpPr txBox="1">
            <a:spLocks noGrp="1"/>
          </p:cNvSpPr>
          <p:nvPr>
            <p:ph type="body" idx="1"/>
          </p:nvPr>
        </p:nvSpPr>
        <p:spPr>
          <a:xfrm>
            <a:off x="685801" y="4400550"/>
            <a:ext cx="5486400" cy="3600450"/>
          </a:xfrm>
          <a:prstGeom prst="rect">
            <a:avLst/>
          </a:prstGeom>
          <a:noFill/>
          <a:ln>
            <a:noFill/>
          </a:ln>
        </p:spPr>
        <p:txBody>
          <a:bodyPr spcFirstLastPara="1" wrap="square" lIns="86175" tIns="43075" rIns="86175" bIns="43075" anchor="t" anchorCtr="0">
            <a:noAutofit/>
          </a:bodyPr>
          <a:lstStyle/>
          <a:p>
            <a:pPr marL="0" lvl="0" indent="0" algn="l" rtl="0">
              <a:spcBef>
                <a:spcPts val="0"/>
              </a:spcBef>
              <a:spcAft>
                <a:spcPts val="0"/>
              </a:spcAft>
              <a:buNone/>
            </a:pPr>
            <a:r>
              <a:rPr lang="nl" sz="1300"/>
              <a:t>Publieksdiensten- iedere dag een aanbod op iPad, een QR code speurtocht</a:t>
            </a:r>
            <a:br>
              <a:rPr lang="nl" sz="1300"/>
            </a:br>
            <a:r>
              <a:rPr lang="nl" sz="1300"/>
              <a:t>                            - Specifieke momenten – Greenscreenbox, informatie voor ouders</a:t>
            </a:r>
            <a:br>
              <a:rPr lang="nl" sz="1300"/>
            </a:br>
            <a:r>
              <a:rPr lang="nl" sz="1300"/>
              <a:t>Mediacoaches ondersteunen Boek Start coaches</a:t>
            </a:r>
            <a:br>
              <a:rPr lang="nl" sz="1300"/>
            </a:br>
            <a:r>
              <a:rPr lang="nl" sz="1300"/>
              <a:t>Community Librarians ondersteunen Boek Start coaches en kijken naar mogelijkheden in de wijken</a:t>
            </a:r>
            <a:endParaRPr sz="1300"/>
          </a:p>
        </p:txBody>
      </p:sp>
      <p:sp>
        <p:nvSpPr>
          <p:cNvPr id="493" name="Google Shape;493;g2b42ef062ba_1_93:notes"/>
          <p:cNvSpPr txBox="1">
            <a:spLocks noGrp="1"/>
          </p:cNvSpPr>
          <p:nvPr>
            <p:ph type="sldNum" idx="12"/>
          </p:nvPr>
        </p:nvSpPr>
        <p:spPr>
          <a:xfrm>
            <a:off x="3884614" y="8685214"/>
            <a:ext cx="2971800" cy="458788"/>
          </a:xfrm>
          <a:prstGeom prst="rect">
            <a:avLst/>
          </a:prstGeom>
          <a:noFill/>
          <a:ln>
            <a:noFill/>
          </a:ln>
        </p:spPr>
        <p:txBody>
          <a:bodyPr spcFirstLastPara="1" wrap="square" lIns="86175" tIns="43075" rIns="86175" bIns="4307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nl" sz="1100" b="0" i="0" u="none" strike="noStrike" cap="none">
                <a:solidFill>
                  <a:srgbClr val="000000"/>
                </a:solidFill>
                <a:latin typeface="Calibri"/>
                <a:ea typeface="Calibri"/>
                <a:cs typeface="Calibri"/>
                <a:sym typeface="Calibri"/>
              </a:rPr>
              <a:t>26</a:t>
            </a:fld>
            <a:endParaRPr sz="11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2b42ef062ba_1_102:notes"/>
          <p:cNvSpPr>
            <a:spLocks noGrp="1" noRot="1" noChangeAspect="1"/>
          </p:cNvSpPr>
          <p:nvPr>
            <p:ph type="sldImg" idx="2"/>
          </p:nvPr>
        </p:nvSpPr>
        <p:spPr>
          <a:xfrm>
            <a:off x="729258" y="1143000"/>
            <a:ext cx="5399484" cy="308579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2b42ef062ba_1_102:notes"/>
          <p:cNvSpPr txBox="1">
            <a:spLocks noGrp="1"/>
          </p:cNvSpPr>
          <p:nvPr>
            <p:ph type="body" idx="1"/>
          </p:nvPr>
        </p:nvSpPr>
        <p:spPr>
          <a:xfrm>
            <a:off x="685801" y="4400550"/>
            <a:ext cx="5486400" cy="3600450"/>
          </a:xfrm>
          <a:prstGeom prst="rect">
            <a:avLst/>
          </a:prstGeom>
          <a:noFill/>
          <a:ln>
            <a:noFill/>
          </a:ln>
        </p:spPr>
        <p:txBody>
          <a:bodyPr spcFirstLastPara="1" wrap="square" lIns="86175" tIns="43075" rIns="86175" bIns="43075" anchor="t" anchorCtr="0">
            <a:noAutofit/>
          </a:bodyPr>
          <a:lstStyle/>
          <a:p>
            <a:pPr marL="0" lvl="0" indent="0" algn="l" rtl="0">
              <a:spcBef>
                <a:spcPts val="0"/>
              </a:spcBef>
              <a:spcAft>
                <a:spcPts val="0"/>
              </a:spcAft>
              <a:buNone/>
            </a:pPr>
            <a:r>
              <a:rPr lang="nl" sz="1300"/>
              <a:t>Media Smarties gaat naar KDV’s</a:t>
            </a:r>
            <a:br>
              <a:rPr lang="nl" sz="1300"/>
            </a:br>
            <a:r>
              <a:rPr lang="nl" sz="1300"/>
              <a:t>GGD verkennende gesprekken over waar bij hen de focus op ligt</a:t>
            </a:r>
            <a:br>
              <a:rPr lang="nl" sz="1300"/>
            </a:br>
            <a:r>
              <a:rPr lang="nl" sz="1300"/>
              <a:t>Muziek Fantastique – programmering in alle fysieke locaties</a:t>
            </a:r>
            <a:br>
              <a:rPr lang="nl" sz="1300"/>
            </a:br>
            <a:r>
              <a:rPr lang="nl" sz="1300"/>
              <a:t>Wijkcentra en bewonersinititieven wat is er al aanwezig en waarbij sluit MUD aan? Bijvoorbeeld </a:t>
            </a:r>
            <a:br>
              <a:rPr lang="nl" sz="1300"/>
            </a:br>
            <a:r>
              <a:rPr lang="nl" sz="1300"/>
              <a:t>voorleesuurtjes met daarna een knutselactiviteit</a:t>
            </a:r>
            <a:endParaRPr sz="1300"/>
          </a:p>
        </p:txBody>
      </p:sp>
      <p:sp>
        <p:nvSpPr>
          <p:cNvPr id="503" name="Google Shape;503;g2b42ef062ba_1_102:notes"/>
          <p:cNvSpPr txBox="1">
            <a:spLocks noGrp="1"/>
          </p:cNvSpPr>
          <p:nvPr>
            <p:ph type="sldNum" idx="12"/>
          </p:nvPr>
        </p:nvSpPr>
        <p:spPr>
          <a:xfrm>
            <a:off x="3884614" y="8685214"/>
            <a:ext cx="2971800" cy="458788"/>
          </a:xfrm>
          <a:prstGeom prst="rect">
            <a:avLst/>
          </a:prstGeom>
          <a:noFill/>
          <a:ln>
            <a:noFill/>
          </a:ln>
        </p:spPr>
        <p:txBody>
          <a:bodyPr spcFirstLastPara="1" wrap="square" lIns="86175" tIns="43075" rIns="86175" bIns="4307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nl" sz="1100" b="0" i="0" u="none" strike="noStrike" cap="none">
                <a:solidFill>
                  <a:srgbClr val="000000"/>
                </a:solidFill>
                <a:latin typeface="Calibri"/>
                <a:ea typeface="Calibri"/>
                <a:cs typeface="Calibri"/>
                <a:sym typeface="Calibri"/>
              </a:rPr>
              <a:t>27</a:t>
            </a:fld>
            <a:endParaRPr sz="11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b42ef062ba_1_111:notes"/>
          <p:cNvSpPr>
            <a:spLocks noGrp="1" noRot="1" noChangeAspect="1"/>
          </p:cNvSpPr>
          <p:nvPr>
            <p:ph type="sldImg" idx="2"/>
          </p:nvPr>
        </p:nvSpPr>
        <p:spPr>
          <a:xfrm>
            <a:off x="729258" y="1143000"/>
            <a:ext cx="5399484" cy="308579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g2b42ef062ba_1_111:notes"/>
          <p:cNvSpPr txBox="1">
            <a:spLocks noGrp="1"/>
          </p:cNvSpPr>
          <p:nvPr>
            <p:ph type="body" idx="1"/>
          </p:nvPr>
        </p:nvSpPr>
        <p:spPr>
          <a:xfrm>
            <a:off x="685801" y="4400550"/>
            <a:ext cx="5486400" cy="3600450"/>
          </a:xfrm>
          <a:prstGeom prst="rect">
            <a:avLst/>
          </a:prstGeom>
          <a:noFill/>
          <a:ln>
            <a:noFill/>
          </a:ln>
        </p:spPr>
        <p:txBody>
          <a:bodyPr spcFirstLastPara="1" wrap="square" lIns="86175" tIns="43075" rIns="86175" bIns="43075" anchor="t" anchorCtr="0">
            <a:noAutofit/>
          </a:bodyPr>
          <a:lstStyle/>
          <a:p>
            <a:pPr marL="0" lvl="0" indent="0" algn="l" rtl="0">
              <a:spcBef>
                <a:spcPts val="0"/>
              </a:spcBef>
              <a:spcAft>
                <a:spcPts val="0"/>
              </a:spcAft>
              <a:buNone/>
            </a:pPr>
            <a:r>
              <a:rPr lang="nl" sz="1300"/>
              <a:t>Wat we bieden aan scholen en KDV</a:t>
            </a:r>
            <a:endParaRPr sz="1300"/>
          </a:p>
          <a:p>
            <a:pPr marL="0" lvl="0" indent="0" algn="l" rtl="0">
              <a:spcBef>
                <a:spcPts val="0"/>
              </a:spcBef>
              <a:spcAft>
                <a:spcPts val="0"/>
              </a:spcAft>
              <a:buNone/>
            </a:pPr>
            <a:r>
              <a:rPr lang="nl" sz="1300"/>
              <a:t>- Inspiratie Mailing met Media Smarties materialen</a:t>
            </a:r>
            <a:endParaRPr sz="1300"/>
          </a:p>
          <a:p>
            <a:pPr marL="0" lvl="0" indent="0" algn="l" rtl="0">
              <a:spcBef>
                <a:spcPts val="0"/>
              </a:spcBef>
              <a:spcAft>
                <a:spcPts val="0"/>
              </a:spcAft>
              <a:buNone/>
            </a:pPr>
            <a:r>
              <a:rPr lang="nl" sz="1300"/>
              <a:t>- Wijzen op materialen in de Eductieschop 🡪 Kamishibai platen, Qobo, Interactieve puzzels, Bee Bot</a:t>
            </a:r>
            <a:endParaRPr sz="1300"/>
          </a:p>
          <a:p>
            <a:pPr marL="0" lvl="0" indent="0" algn="l" rtl="0">
              <a:spcBef>
                <a:spcPts val="0"/>
              </a:spcBef>
              <a:spcAft>
                <a:spcPts val="0"/>
              </a:spcAft>
              <a:buNone/>
            </a:pPr>
            <a:r>
              <a:rPr lang="nl" sz="1300"/>
              <a:t>- Wat scholen altijd al kunnen zijn de E-books op Bereslim en The Reading corner</a:t>
            </a:r>
            <a:br>
              <a:rPr lang="nl" sz="1300"/>
            </a:br>
            <a:endParaRPr sz="1300"/>
          </a:p>
        </p:txBody>
      </p:sp>
      <p:sp>
        <p:nvSpPr>
          <p:cNvPr id="513" name="Google Shape;513;g2b42ef062ba_1_111:notes"/>
          <p:cNvSpPr txBox="1">
            <a:spLocks noGrp="1"/>
          </p:cNvSpPr>
          <p:nvPr>
            <p:ph type="sldNum" idx="12"/>
          </p:nvPr>
        </p:nvSpPr>
        <p:spPr>
          <a:xfrm>
            <a:off x="3884614" y="8685214"/>
            <a:ext cx="2971800" cy="458788"/>
          </a:xfrm>
          <a:prstGeom prst="rect">
            <a:avLst/>
          </a:prstGeom>
          <a:noFill/>
          <a:ln>
            <a:noFill/>
          </a:ln>
        </p:spPr>
        <p:txBody>
          <a:bodyPr spcFirstLastPara="1" wrap="square" lIns="86175" tIns="43075" rIns="86175" bIns="4307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nl" sz="1100" b="0" i="0" u="none" strike="noStrike" cap="none">
                <a:solidFill>
                  <a:srgbClr val="000000"/>
                </a:solidFill>
                <a:latin typeface="Calibri"/>
                <a:ea typeface="Calibri"/>
                <a:cs typeface="Calibri"/>
                <a:sym typeface="Calibri"/>
              </a:rPr>
              <a:t>28</a:t>
            </a:fld>
            <a:endParaRPr sz="11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2b0e0ba3149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2b0e0ba3149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b4a3d8649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8" name="Google Shape;528;g2b4a3d86498_2_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b4a3d86498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8" name="Google Shape;538;g2b4a3d86498_2_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2b4a3d86498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8" name="Google Shape;548;g2b4a3d86498_2_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2b4a3d86498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7" name="Google Shape;557;g2b4a3d86498_2_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2b42d1b870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2b42d1b870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2b499138e9e_1_75:notes"/>
          <p:cNvSpPr txBox="1">
            <a:spLocks noGrp="1"/>
          </p:cNvSpPr>
          <p:nvPr>
            <p:ph type="body" idx="1"/>
          </p:nvPr>
        </p:nvSpPr>
        <p:spPr>
          <a:xfrm>
            <a:off x="914400" y="3251200"/>
            <a:ext cx="7315200" cy="308133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3" name="Google Shape;573;g2b499138e9e_1_75:notes"/>
          <p:cNvSpPr>
            <a:spLocks noGrp="1" noRot="1" noChangeAspect="1"/>
          </p:cNvSpPr>
          <p:nvPr>
            <p:ph type="sldImg" idx="2"/>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2b499138e9e_1_86:notes"/>
          <p:cNvSpPr txBox="1">
            <a:spLocks noGrp="1"/>
          </p:cNvSpPr>
          <p:nvPr>
            <p:ph type="body" idx="1"/>
          </p:nvPr>
        </p:nvSpPr>
        <p:spPr>
          <a:xfrm>
            <a:off x="914400" y="3251200"/>
            <a:ext cx="7315200" cy="308133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4" name="Google Shape;584;g2b499138e9e_1_86:notes"/>
          <p:cNvSpPr>
            <a:spLocks noGrp="1" noRot="1" noChangeAspect="1"/>
          </p:cNvSpPr>
          <p:nvPr>
            <p:ph type="sldImg" idx="2"/>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b499138e9e_1_92:notes"/>
          <p:cNvSpPr txBox="1">
            <a:spLocks noGrp="1"/>
          </p:cNvSpPr>
          <p:nvPr>
            <p:ph type="body" idx="1"/>
          </p:nvPr>
        </p:nvSpPr>
        <p:spPr>
          <a:xfrm>
            <a:off x="914400" y="3251200"/>
            <a:ext cx="7315200" cy="308133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1" name="Google Shape;591;g2b499138e9e_1_92:notes"/>
          <p:cNvSpPr>
            <a:spLocks noGrp="1" noRot="1" noChangeAspect="1"/>
          </p:cNvSpPr>
          <p:nvPr>
            <p:ph type="sldImg" idx="2"/>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2b499138e9e_1_102:notes"/>
          <p:cNvSpPr txBox="1">
            <a:spLocks noGrp="1"/>
          </p:cNvSpPr>
          <p:nvPr>
            <p:ph type="body" idx="1"/>
          </p:nvPr>
        </p:nvSpPr>
        <p:spPr>
          <a:xfrm>
            <a:off x="914400" y="3251200"/>
            <a:ext cx="7315200" cy="308133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2" name="Google Shape;602;g2b499138e9e_1_102:notes"/>
          <p:cNvSpPr>
            <a:spLocks noGrp="1" noRot="1" noChangeAspect="1"/>
          </p:cNvSpPr>
          <p:nvPr>
            <p:ph type="sldImg" idx="2"/>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2b499138e9e_1_1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0" name="Google Shape;620;g2b499138e9e_1_1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nl" sz="1200">
                <a:solidFill>
                  <a:schemeClr val="dk1"/>
                </a:solidFill>
                <a:latin typeface="Calibri"/>
                <a:ea typeface="Calibri"/>
                <a:cs typeface="Calibri"/>
                <a:sym typeface="Calibri"/>
              </a:rPr>
              <a:t>1.7.2013</a:t>
            </a:r>
            <a:endParaRPr/>
          </a:p>
        </p:txBody>
      </p:sp>
      <p:sp>
        <p:nvSpPr>
          <p:cNvPr id="621" name="Google Shape;621;g2b499138e9e_1_1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2b499138e9e_1_1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
              <a:t>1. Beweging kan gepaard gaan met ontwikkeling. Voorbeeld van beweegvloer, maar ook nijntje (peuters) / meester sander (kleuters)</a:t>
            </a:r>
            <a:endParaRPr/>
          </a:p>
          <a:p>
            <a:pPr marL="0" lvl="0" indent="0" algn="l" rtl="0">
              <a:spcBef>
                <a:spcPts val="0"/>
              </a:spcBef>
              <a:spcAft>
                <a:spcPts val="0"/>
              </a:spcAft>
              <a:buNone/>
            </a:pPr>
            <a:r>
              <a:rPr lang="nl"/>
              <a:t>2. goed voorbeeld doet goed volgen. Doe mee met je kind. Het is dubbel zo leuk en je geeft het goede beweegvoorbeeld!</a:t>
            </a:r>
            <a:endParaRPr/>
          </a:p>
          <a:p>
            <a:pPr marL="0" lvl="0" indent="0" algn="l" rtl="0">
              <a:spcBef>
                <a:spcPts val="0"/>
              </a:spcBef>
              <a:spcAft>
                <a:spcPts val="0"/>
              </a:spcAft>
              <a:buNone/>
            </a:pPr>
            <a:r>
              <a:rPr lang="nl"/>
              <a:t>3. niet te dicht voor slaapjes, maar bijvoorbeeld 30 minuten ertussen. Daarmee kan kind tot rust komen. Maak het voorspelbaar (bijvoorbeeld altijd na bewegen even rusten, dan tandenpoetsen en slapen)</a:t>
            </a:r>
            <a:endParaRPr/>
          </a:p>
          <a:p>
            <a:pPr marL="0" lvl="0" indent="0" algn="l" rtl="0">
              <a:spcBef>
                <a:spcPts val="0"/>
              </a:spcBef>
              <a:spcAft>
                <a:spcPts val="0"/>
              </a:spcAft>
              <a:buNone/>
            </a:pPr>
            <a:r>
              <a:rPr lang="nl"/>
              <a:t>4. Voorbeeld filmpje kijken. Doe het staand en laat kind bewegingen doen. Voorbeeld filmpje van Bumba, laat kind dansen op de muziekjes of bijvoorbeeld de dieren nadoen!</a:t>
            </a:r>
            <a:endParaRPr/>
          </a:p>
          <a:p>
            <a:pPr marL="0" lvl="0" indent="0" algn="l" rtl="0">
              <a:spcBef>
                <a:spcPts val="0"/>
              </a:spcBef>
              <a:spcAft>
                <a:spcPts val="0"/>
              </a:spcAft>
              <a:buNone/>
            </a:pPr>
            <a:r>
              <a:rPr lang="nl"/>
              <a:t>5. Ieder kind eigen motoriek. Maak bewegen niet te moeilijk, liever te makkelijk. Waarom? Dan is het leuker en dus wil het kind het vaker doen!</a:t>
            </a:r>
            <a:endParaRPr/>
          </a:p>
        </p:txBody>
      </p:sp>
      <p:sp>
        <p:nvSpPr>
          <p:cNvPr id="623" name="Google Shape;623;g2b499138e9e_1_1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4" name="Google Shape;624;g2b499138e9e_1_1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nl" sz="1200">
                <a:solidFill>
                  <a:schemeClr val="dk1"/>
                </a:solidFill>
                <a:latin typeface="Calibri"/>
                <a:ea typeface="Calibri"/>
                <a:cs typeface="Calibri"/>
                <a:sym typeface="Calibri"/>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2b499138e9e_1_136:notes"/>
          <p:cNvSpPr txBox="1">
            <a:spLocks noGrp="1"/>
          </p:cNvSpPr>
          <p:nvPr>
            <p:ph type="body" idx="1"/>
          </p:nvPr>
        </p:nvSpPr>
        <p:spPr>
          <a:xfrm>
            <a:off x="914400" y="3251200"/>
            <a:ext cx="7315200" cy="308133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8" name="Google Shape;638;g2b499138e9e_1_136:notes"/>
          <p:cNvSpPr>
            <a:spLocks noGrp="1" noRot="1" noChangeAspect="1"/>
          </p:cNvSpPr>
          <p:nvPr>
            <p:ph type="sldImg" idx="2"/>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2b0e0ba3149_0_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2b0e0ba3149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2afc4ca0f62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2afc4ca0f6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b24e0d246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2b24e0d24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2b2b3cff003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2b2b3cff003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757575"/>
              </a:buClr>
              <a:buSzPts val="1800"/>
              <a:buNone/>
              <a:defRPr sz="1800">
                <a:solidFill>
                  <a:srgbClr val="757575"/>
                </a:solidFill>
              </a:defRPr>
            </a:lvl1pPr>
            <a:lvl2pPr marL="914400" lvl="1" indent="-228600" algn="l">
              <a:lnSpc>
                <a:spcPct val="90000"/>
              </a:lnSpc>
              <a:spcBef>
                <a:spcPts val="400"/>
              </a:spcBef>
              <a:spcAft>
                <a:spcPts val="0"/>
              </a:spcAft>
              <a:buClr>
                <a:srgbClr val="757575"/>
              </a:buClr>
              <a:buSzPts val="1500"/>
              <a:buNone/>
              <a:defRPr sz="1500">
                <a:solidFill>
                  <a:srgbClr val="757575"/>
                </a:solidFill>
              </a:defRPr>
            </a:lvl2pPr>
            <a:lvl3pPr marL="1371600" lvl="2" indent="-228600" algn="l">
              <a:lnSpc>
                <a:spcPct val="90000"/>
              </a:lnSpc>
              <a:spcBef>
                <a:spcPts val="400"/>
              </a:spcBef>
              <a:spcAft>
                <a:spcPts val="0"/>
              </a:spcAft>
              <a:buClr>
                <a:srgbClr val="757575"/>
              </a:buClr>
              <a:buSzPts val="1400"/>
              <a:buNone/>
              <a:defRPr sz="1400">
                <a:solidFill>
                  <a:srgbClr val="757575"/>
                </a:solidFill>
              </a:defRPr>
            </a:lvl3pPr>
            <a:lvl4pPr marL="1828800" lvl="3" indent="-228600" algn="l">
              <a:lnSpc>
                <a:spcPct val="90000"/>
              </a:lnSpc>
              <a:spcBef>
                <a:spcPts val="400"/>
              </a:spcBef>
              <a:spcAft>
                <a:spcPts val="0"/>
              </a:spcAft>
              <a:buClr>
                <a:srgbClr val="757575"/>
              </a:buClr>
              <a:buSzPts val="1200"/>
              <a:buNone/>
              <a:defRPr sz="1200">
                <a:solidFill>
                  <a:srgbClr val="757575"/>
                </a:solidFill>
              </a:defRPr>
            </a:lvl4pPr>
            <a:lvl5pPr marL="2286000" lvl="4" indent="-228600" algn="l">
              <a:lnSpc>
                <a:spcPct val="90000"/>
              </a:lnSpc>
              <a:spcBef>
                <a:spcPts val="400"/>
              </a:spcBef>
              <a:spcAft>
                <a:spcPts val="0"/>
              </a:spcAft>
              <a:buClr>
                <a:srgbClr val="757575"/>
              </a:buClr>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71" name="Google Shape;71;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150" cy="3655219"/>
          </a:xfrm>
          <a:prstGeom prst="rect">
            <a:avLst/>
          </a:prstGeom>
          <a:noFill/>
          <a:ln>
            <a:noFill/>
          </a:ln>
        </p:spPr>
      </p:sp>
      <p:sp>
        <p:nvSpPr>
          <p:cNvPr id="109" name="Google Shape;109;p22"/>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137"/>
        <p:cNvGrpSpPr/>
        <p:nvPr/>
      </p:nvGrpSpPr>
      <p:grpSpPr>
        <a:xfrm>
          <a:off x="0" y="0"/>
          <a:ext cx="0" cy="0"/>
          <a:chOff x="0" y="0"/>
          <a:chExt cx="0" cy="0"/>
        </a:xfrm>
      </p:grpSpPr>
      <p:sp>
        <p:nvSpPr>
          <p:cNvPr id="138" name="Google Shape;138;p2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ekop" type="secHead">
  <p:cSld name="SECTION_HEADER">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46" name="Google Shape;146;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8" name="Google Shape;148;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nhoud van twee" type="twoObj">
  <p:cSld name="TWO_OBJECTS">
    <p:spTree>
      <p:nvGrpSpPr>
        <p:cNvPr id="1" name="Shape 149"/>
        <p:cNvGrpSpPr/>
        <p:nvPr/>
      </p:nvGrpSpPr>
      <p:grpSpPr>
        <a:xfrm>
          <a:off x="0" y="0"/>
          <a:ext cx="0" cy="0"/>
          <a:chOff x="0" y="0"/>
          <a:chExt cx="0" cy="0"/>
        </a:xfrm>
      </p:grpSpPr>
      <p:sp>
        <p:nvSpPr>
          <p:cNvPr id="150" name="Google Shape;150;p2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1" name="Google Shape;151;p29"/>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2" name="Google Shape;152;p29"/>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3" name="Google Shape;153;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4" name="Google Shape;154;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5" name="Google Shape;155;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gelijking" type="twoTxTwoObj">
  <p:cSld name="TWO_OBJECTS_WITH_TEXT">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8" name="Google Shape;158;p30"/>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59" name="Google Shape;159;p30"/>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0" name="Google Shape;160;p30"/>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61" name="Google Shape;161;p30"/>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Alleen titel" type="titleOnly">
  <p:cSld name="TITLE_ONLY">
    <p:spTree>
      <p:nvGrpSpPr>
        <p:cNvPr id="1" name="Shape 165"/>
        <p:cNvGrpSpPr/>
        <p:nvPr/>
      </p:nvGrpSpPr>
      <p:grpSpPr>
        <a:xfrm>
          <a:off x="0" y="0"/>
          <a:ext cx="0" cy="0"/>
          <a:chOff x="0" y="0"/>
          <a:chExt cx="0" cy="0"/>
        </a:xfrm>
      </p:grpSpPr>
      <p:sp>
        <p:nvSpPr>
          <p:cNvPr id="166" name="Google Shape;166;p3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8" name="Google Shape;168;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9" name="Google Shape;169;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Leeg" type="blank">
  <p:cSld name="BLANK">
    <p:spTree>
      <p:nvGrpSpPr>
        <p:cNvPr id="1" name="Shape 170"/>
        <p:cNvGrpSpPr/>
        <p:nvPr/>
      </p:nvGrpSpPr>
      <p:grpSpPr>
        <a:xfrm>
          <a:off x="0" y="0"/>
          <a:ext cx="0" cy="0"/>
          <a:chOff x="0" y="0"/>
          <a:chExt cx="0" cy="0"/>
        </a:xfrm>
      </p:grpSpPr>
      <p:sp>
        <p:nvSpPr>
          <p:cNvPr id="171" name="Google Shape;171;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Inhoud met bijschrift"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p33"/>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77" name="Google Shape;177;p33"/>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78" name="Google Shape;178;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Afbeelding met bijschrift"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3" name="Google Shape;183;p34"/>
          <p:cNvSpPr>
            <a:spLocks noGrp="1"/>
          </p:cNvSpPr>
          <p:nvPr>
            <p:ph type="pic" idx="2"/>
          </p:nvPr>
        </p:nvSpPr>
        <p:spPr>
          <a:xfrm>
            <a:off x="3887391" y="740569"/>
            <a:ext cx="4629150" cy="3655219"/>
          </a:xfrm>
          <a:prstGeom prst="rect">
            <a:avLst/>
          </a:prstGeom>
          <a:noFill/>
          <a:ln>
            <a:noFill/>
          </a:ln>
        </p:spPr>
      </p:sp>
      <p:sp>
        <p:nvSpPr>
          <p:cNvPr id="184" name="Google Shape;184;p3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5" name="Google Shape;185;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el en verticale teks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0" name="Google Shape;190;p35"/>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_Aangepaste indeling">
  <p:cSld name="3_Aangepaste indeling">
    <p:spTree>
      <p:nvGrpSpPr>
        <p:cNvPr id="1" name="Shape 200"/>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4_Aangepaste indeling">
  <p:cSld name="4_Aangepaste indeling">
    <p:spTree>
      <p:nvGrpSpPr>
        <p:cNvPr id="1" name="Shape 201"/>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8"/>
        <p:cNvGrpSpPr/>
        <p:nvPr/>
      </p:nvGrpSpPr>
      <p:grpSpPr>
        <a:xfrm>
          <a:off x="0" y="0"/>
          <a:ext cx="0" cy="0"/>
          <a:chOff x="0" y="0"/>
          <a:chExt cx="0" cy="0"/>
        </a:xfrm>
      </p:grpSpPr>
      <p:sp>
        <p:nvSpPr>
          <p:cNvPr id="209" name="Google Shape;209;p4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10" name="Google Shape;210;p4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11" name="Google Shape;211;p4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2"/>
        <p:cNvGrpSpPr/>
        <p:nvPr/>
      </p:nvGrpSpPr>
      <p:grpSpPr>
        <a:xfrm>
          <a:off x="0" y="0"/>
          <a:ext cx="0" cy="0"/>
          <a:chOff x="0" y="0"/>
          <a:chExt cx="0" cy="0"/>
        </a:xfrm>
      </p:grpSpPr>
      <p:sp>
        <p:nvSpPr>
          <p:cNvPr id="213" name="Google Shape;213;p41"/>
          <p:cNvSpPr txBox="1">
            <a:spLocks noGrp="1"/>
          </p:cNvSpPr>
          <p:nvPr>
            <p:ph type="ctrTitle"/>
          </p:nvPr>
        </p:nvSpPr>
        <p:spPr>
          <a:xfrm>
            <a:off x="342900" y="1065213"/>
            <a:ext cx="3886200" cy="735013"/>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14" name="Google Shape;214;p41"/>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a:endParaRPr/>
          </a:p>
        </p:txBody>
      </p:sp>
      <p:sp>
        <p:nvSpPr>
          <p:cNvPr id="215" name="Google Shape;215;p4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16" name="Google Shape;216;p4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17" name="Google Shape;217;p4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8"/>
        <p:cNvGrpSpPr/>
        <p:nvPr/>
      </p:nvGrpSpPr>
      <p:grpSpPr>
        <a:xfrm>
          <a:off x="0" y="0"/>
          <a:ext cx="0" cy="0"/>
          <a:chOff x="0" y="0"/>
          <a:chExt cx="0" cy="0"/>
        </a:xfrm>
      </p:grpSpPr>
      <p:sp>
        <p:nvSpPr>
          <p:cNvPr id="219" name="Google Shape;219;p42"/>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20" name="Google Shape;220;p42"/>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221" name="Google Shape;221;p42"/>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22" name="Google Shape;222;p42"/>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23" name="Google Shape;223;p42"/>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4"/>
        <p:cNvGrpSpPr/>
        <p:nvPr/>
      </p:nvGrpSpPr>
      <p:grpSpPr>
        <a:xfrm>
          <a:off x="0" y="0"/>
          <a:ext cx="0" cy="0"/>
          <a:chOff x="0" y="0"/>
          <a:chExt cx="0" cy="0"/>
        </a:xfrm>
      </p:grpSpPr>
      <p:sp>
        <p:nvSpPr>
          <p:cNvPr id="225" name="Google Shape;225;p43"/>
          <p:cNvSpPr txBox="1">
            <a:spLocks noGrp="1"/>
          </p:cNvSpPr>
          <p:nvPr>
            <p:ph type="title"/>
          </p:nvPr>
        </p:nvSpPr>
        <p:spPr>
          <a:xfrm>
            <a:off x="361156" y="2203450"/>
            <a:ext cx="3886200" cy="681038"/>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000"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26" name="Google Shape;226;p43"/>
          <p:cNvSpPr txBox="1">
            <a:spLocks noGrp="1"/>
          </p:cNvSpPr>
          <p:nvPr>
            <p:ph type="body" idx="1"/>
          </p:nvPr>
        </p:nvSpPr>
        <p:spPr>
          <a:xfrm>
            <a:off x="361156" y="1453357"/>
            <a:ext cx="3886200" cy="750094"/>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rgbClr val="888888"/>
              </a:buClr>
              <a:buSzPts val="1000"/>
              <a:buNone/>
              <a:defRPr sz="1000">
                <a:solidFill>
                  <a:srgbClr val="888888"/>
                </a:solidFill>
              </a:defRPr>
            </a:lvl1pPr>
            <a:lvl2pPr marL="914400" lvl="1" indent="-228600" algn="l">
              <a:spcBef>
                <a:spcPts val="200"/>
              </a:spcBef>
              <a:spcAft>
                <a:spcPts val="0"/>
              </a:spcAft>
              <a:buClr>
                <a:srgbClr val="888888"/>
              </a:buClr>
              <a:buSzPts val="900"/>
              <a:buNone/>
              <a:defRPr sz="900">
                <a:solidFill>
                  <a:srgbClr val="888888"/>
                </a:solidFill>
              </a:defRPr>
            </a:lvl2pPr>
            <a:lvl3pPr marL="1371600" lvl="2" indent="-228600" algn="l">
              <a:spcBef>
                <a:spcPts val="200"/>
              </a:spcBef>
              <a:spcAft>
                <a:spcPts val="0"/>
              </a:spcAft>
              <a:buClr>
                <a:srgbClr val="888888"/>
              </a:buClr>
              <a:buSzPts val="800"/>
              <a:buNone/>
              <a:defRPr sz="800">
                <a:solidFill>
                  <a:srgbClr val="888888"/>
                </a:solidFill>
              </a:defRPr>
            </a:lvl3pPr>
            <a:lvl4pPr marL="1828800" lvl="3" indent="-228600" algn="l">
              <a:spcBef>
                <a:spcPts val="100"/>
              </a:spcBef>
              <a:spcAft>
                <a:spcPts val="0"/>
              </a:spcAft>
              <a:buClr>
                <a:srgbClr val="888888"/>
              </a:buClr>
              <a:buSzPts val="700"/>
              <a:buNone/>
              <a:defRPr sz="700">
                <a:solidFill>
                  <a:srgbClr val="888888"/>
                </a:solidFill>
              </a:defRPr>
            </a:lvl4pPr>
            <a:lvl5pPr marL="2286000" lvl="4" indent="-228600" algn="l">
              <a:spcBef>
                <a:spcPts val="100"/>
              </a:spcBef>
              <a:spcAft>
                <a:spcPts val="0"/>
              </a:spcAft>
              <a:buClr>
                <a:srgbClr val="888888"/>
              </a:buClr>
              <a:buSzPts val="700"/>
              <a:buNone/>
              <a:defRPr sz="700">
                <a:solidFill>
                  <a:srgbClr val="888888"/>
                </a:solidFill>
              </a:defRPr>
            </a:lvl5pPr>
            <a:lvl6pPr marL="2743200" lvl="5" indent="-228600" algn="l">
              <a:spcBef>
                <a:spcPts val="100"/>
              </a:spcBef>
              <a:spcAft>
                <a:spcPts val="0"/>
              </a:spcAft>
              <a:buClr>
                <a:srgbClr val="888888"/>
              </a:buClr>
              <a:buSzPts val="700"/>
              <a:buNone/>
              <a:defRPr sz="700">
                <a:solidFill>
                  <a:srgbClr val="888888"/>
                </a:solidFill>
              </a:defRPr>
            </a:lvl6pPr>
            <a:lvl7pPr marL="3200400" lvl="6" indent="-228600" algn="l">
              <a:spcBef>
                <a:spcPts val="100"/>
              </a:spcBef>
              <a:spcAft>
                <a:spcPts val="0"/>
              </a:spcAft>
              <a:buClr>
                <a:srgbClr val="888888"/>
              </a:buClr>
              <a:buSzPts val="700"/>
              <a:buNone/>
              <a:defRPr sz="700">
                <a:solidFill>
                  <a:srgbClr val="888888"/>
                </a:solidFill>
              </a:defRPr>
            </a:lvl7pPr>
            <a:lvl8pPr marL="3657600" lvl="7" indent="-228600" algn="l">
              <a:spcBef>
                <a:spcPts val="100"/>
              </a:spcBef>
              <a:spcAft>
                <a:spcPts val="0"/>
              </a:spcAft>
              <a:buClr>
                <a:srgbClr val="888888"/>
              </a:buClr>
              <a:buSzPts val="700"/>
              <a:buNone/>
              <a:defRPr sz="700">
                <a:solidFill>
                  <a:srgbClr val="888888"/>
                </a:solidFill>
              </a:defRPr>
            </a:lvl8pPr>
            <a:lvl9pPr marL="4114800" lvl="8" indent="-228600" algn="l">
              <a:spcBef>
                <a:spcPts val="100"/>
              </a:spcBef>
              <a:spcAft>
                <a:spcPts val="0"/>
              </a:spcAft>
              <a:buClr>
                <a:srgbClr val="888888"/>
              </a:buClr>
              <a:buSzPts val="700"/>
              <a:buNone/>
              <a:defRPr sz="700">
                <a:solidFill>
                  <a:srgbClr val="888888"/>
                </a:solidFill>
              </a:defRPr>
            </a:lvl9pPr>
          </a:lstStyle>
          <a:p>
            <a:endParaRPr/>
          </a:p>
        </p:txBody>
      </p:sp>
      <p:sp>
        <p:nvSpPr>
          <p:cNvPr id="227" name="Google Shape;227;p4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28" name="Google Shape;228;p4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29" name="Google Shape;229;p4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0"/>
        <p:cNvGrpSpPr/>
        <p:nvPr/>
      </p:nvGrpSpPr>
      <p:grpSpPr>
        <a:xfrm>
          <a:off x="0" y="0"/>
          <a:ext cx="0" cy="0"/>
          <a:chOff x="0" y="0"/>
          <a:chExt cx="0" cy="0"/>
        </a:xfrm>
      </p:grpSpPr>
      <p:sp>
        <p:nvSpPr>
          <p:cNvPr id="231" name="Google Shape;231;p44"/>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32" name="Google Shape;232;p44"/>
          <p:cNvSpPr txBox="1">
            <a:spLocks noGrp="1"/>
          </p:cNvSpPr>
          <p:nvPr>
            <p:ph type="body" idx="1"/>
          </p:nvPr>
        </p:nvSpPr>
        <p:spPr>
          <a:xfrm>
            <a:off x="2286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233" name="Google Shape;233;p44"/>
          <p:cNvSpPr txBox="1">
            <a:spLocks noGrp="1"/>
          </p:cNvSpPr>
          <p:nvPr>
            <p:ph type="body" idx="2"/>
          </p:nvPr>
        </p:nvSpPr>
        <p:spPr>
          <a:xfrm>
            <a:off x="23241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234" name="Google Shape;234;p4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35" name="Google Shape;235;p4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36" name="Google Shape;236;p4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37"/>
        <p:cNvGrpSpPr/>
        <p:nvPr/>
      </p:nvGrpSpPr>
      <p:grpSpPr>
        <a:xfrm>
          <a:off x="0" y="0"/>
          <a:ext cx="0" cy="0"/>
          <a:chOff x="0" y="0"/>
          <a:chExt cx="0" cy="0"/>
        </a:xfrm>
      </p:grpSpPr>
      <p:sp>
        <p:nvSpPr>
          <p:cNvPr id="238" name="Google Shape;238;p45"/>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39" name="Google Shape;239;p45"/>
          <p:cNvSpPr txBox="1">
            <a:spLocks noGrp="1"/>
          </p:cNvSpPr>
          <p:nvPr>
            <p:ph type="body" idx="1"/>
          </p:nvPr>
        </p:nvSpPr>
        <p:spPr>
          <a:xfrm>
            <a:off x="228600" y="767556"/>
            <a:ext cx="2020094"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240" name="Google Shape;240;p45"/>
          <p:cNvSpPr txBox="1">
            <a:spLocks noGrp="1"/>
          </p:cNvSpPr>
          <p:nvPr>
            <p:ph type="body" idx="2"/>
          </p:nvPr>
        </p:nvSpPr>
        <p:spPr>
          <a:xfrm>
            <a:off x="228600" y="1087438"/>
            <a:ext cx="2020094"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241" name="Google Shape;241;p45"/>
          <p:cNvSpPr txBox="1">
            <a:spLocks noGrp="1"/>
          </p:cNvSpPr>
          <p:nvPr>
            <p:ph type="body" idx="3"/>
          </p:nvPr>
        </p:nvSpPr>
        <p:spPr>
          <a:xfrm>
            <a:off x="2322513" y="767556"/>
            <a:ext cx="2020888"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242" name="Google Shape;242;p45"/>
          <p:cNvSpPr txBox="1">
            <a:spLocks noGrp="1"/>
          </p:cNvSpPr>
          <p:nvPr>
            <p:ph type="body" idx="4"/>
          </p:nvPr>
        </p:nvSpPr>
        <p:spPr>
          <a:xfrm>
            <a:off x="2322513" y="1087438"/>
            <a:ext cx="2020888"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243" name="Google Shape;243;p45"/>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44" name="Google Shape;244;p45"/>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45" name="Google Shape;245;p45"/>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6"/>
        <p:cNvGrpSpPr/>
        <p:nvPr/>
      </p:nvGrpSpPr>
      <p:grpSpPr>
        <a:xfrm>
          <a:off x="0" y="0"/>
          <a:ext cx="0" cy="0"/>
          <a:chOff x="0" y="0"/>
          <a:chExt cx="0" cy="0"/>
        </a:xfrm>
      </p:grpSpPr>
      <p:sp>
        <p:nvSpPr>
          <p:cNvPr id="247" name="Google Shape;247;p4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48" name="Google Shape;248;p46"/>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49" name="Google Shape;249;p46"/>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50" name="Google Shape;250;p46"/>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51"/>
        <p:cNvGrpSpPr/>
        <p:nvPr/>
      </p:nvGrpSpPr>
      <p:grpSpPr>
        <a:xfrm>
          <a:off x="0" y="0"/>
          <a:ext cx="0" cy="0"/>
          <a:chOff x="0" y="0"/>
          <a:chExt cx="0" cy="0"/>
        </a:xfrm>
      </p:grpSpPr>
      <p:sp>
        <p:nvSpPr>
          <p:cNvPr id="252" name="Google Shape;252;p47"/>
          <p:cNvSpPr txBox="1">
            <a:spLocks noGrp="1"/>
          </p:cNvSpPr>
          <p:nvPr>
            <p:ph type="title"/>
          </p:nvPr>
        </p:nvSpPr>
        <p:spPr>
          <a:xfrm>
            <a:off x="228600" y="136525"/>
            <a:ext cx="1504157" cy="5810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53" name="Google Shape;253;p47"/>
          <p:cNvSpPr txBox="1">
            <a:spLocks noGrp="1"/>
          </p:cNvSpPr>
          <p:nvPr>
            <p:ph type="body" idx="1"/>
          </p:nvPr>
        </p:nvSpPr>
        <p:spPr>
          <a:xfrm>
            <a:off x="1787525" y="136525"/>
            <a:ext cx="2555875" cy="2926557"/>
          </a:xfrm>
          <a:prstGeom prst="rect">
            <a:avLst/>
          </a:prstGeom>
          <a:noFill/>
          <a:ln>
            <a:noFill/>
          </a:ln>
        </p:spPr>
        <p:txBody>
          <a:bodyPr spcFirstLastPara="1" wrap="square" lIns="45725" tIns="22850" rIns="45725" bIns="22850" anchor="t" anchorCtr="0">
            <a:normAutofit/>
          </a:bodyPr>
          <a:lstStyle>
            <a:lvl1pPr marL="457200" lvl="0" indent="-330200" algn="l">
              <a:spcBef>
                <a:spcPts val="300"/>
              </a:spcBef>
              <a:spcAft>
                <a:spcPts val="0"/>
              </a:spcAft>
              <a:buClr>
                <a:schemeClr val="dk1"/>
              </a:buClr>
              <a:buSzPts val="1600"/>
              <a:buChar char="•"/>
              <a:defRPr sz="1600"/>
            </a:lvl1pPr>
            <a:lvl2pPr marL="914400" lvl="1" indent="-317500" algn="l">
              <a:spcBef>
                <a:spcPts val="300"/>
              </a:spcBef>
              <a:spcAft>
                <a:spcPts val="0"/>
              </a:spcAft>
              <a:buClr>
                <a:schemeClr val="dk1"/>
              </a:buClr>
              <a:buSzPts val="1400"/>
              <a:buChar char="–"/>
              <a:defRPr sz="1400"/>
            </a:lvl2pPr>
            <a:lvl3pPr marL="1371600" lvl="2" indent="-304800" algn="l">
              <a:spcBef>
                <a:spcPts val="200"/>
              </a:spcBef>
              <a:spcAft>
                <a:spcPts val="0"/>
              </a:spcAft>
              <a:buClr>
                <a:schemeClr val="dk1"/>
              </a:buClr>
              <a:buSzPts val="1200"/>
              <a:buChar char="•"/>
              <a:defRPr sz="1200"/>
            </a:lvl3pPr>
            <a:lvl4pPr marL="1828800" lvl="3" indent="-292100" algn="l">
              <a:spcBef>
                <a:spcPts val="200"/>
              </a:spcBef>
              <a:spcAft>
                <a:spcPts val="0"/>
              </a:spcAft>
              <a:buClr>
                <a:schemeClr val="dk1"/>
              </a:buClr>
              <a:buSzPts val="1000"/>
              <a:buChar char="–"/>
              <a:defRPr sz="1000"/>
            </a:lvl4pPr>
            <a:lvl5pPr marL="2286000" lvl="4" indent="-292100" algn="l">
              <a:spcBef>
                <a:spcPts val="200"/>
              </a:spcBef>
              <a:spcAft>
                <a:spcPts val="0"/>
              </a:spcAft>
              <a:buClr>
                <a:schemeClr val="dk1"/>
              </a:buClr>
              <a:buSzPts val="1000"/>
              <a:buChar char="»"/>
              <a:defRPr sz="1000"/>
            </a:lvl5pPr>
            <a:lvl6pPr marL="2743200" lvl="5" indent="-292100" algn="l">
              <a:spcBef>
                <a:spcPts val="200"/>
              </a:spcBef>
              <a:spcAft>
                <a:spcPts val="0"/>
              </a:spcAft>
              <a:buClr>
                <a:schemeClr val="dk1"/>
              </a:buClr>
              <a:buSzPts val="1000"/>
              <a:buChar char="•"/>
              <a:defRPr sz="1000"/>
            </a:lvl6pPr>
            <a:lvl7pPr marL="3200400" lvl="6" indent="-292100" algn="l">
              <a:spcBef>
                <a:spcPts val="200"/>
              </a:spcBef>
              <a:spcAft>
                <a:spcPts val="0"/>
              </a:spcAft>
              <a:buClr>
                <a:schemeClr val="dk1"/>
              </a:buClr>
              <a:buSzPts val="1000"/>
              <a:buChar char="•"/>
              <a:defRPr sz="1000"/>
            </a:lvl7pPr>
            <a:lvl8pPr marL="3657600" lvl="7" indent="-292100" algn="l">
              <a:spcBef>
                <a:spcPts val="200"/>
              </a:spcBef>
              <a:spcAft>
                <a:spcPts val="0"/>
              </a:spcAft>
              <a:buClr>
                <a:schemeClr val="dk1"/>
              </a:buClr>
              <a:buSzPts val="1000"/>
              <a:buChar char="•"/>
              <a:defRPr sz="1000"/>
            </a:lvl8pPr>
            <a:lvl9pPr marL="4114800" lvl="8" indent="-292100" algn="l">
              <a:spcBef>
                <a:spcPts val="200"/>
              </a:spcBef>
              <a:spcAft>
                <a:spcPts val="0"/>
              </a:spcAft>
              <a:buClr>
                <a:schemeClr val="dk1"/>
              </a:buClr>
              <a:buSzPts val="1000"/>
              <a:buChar char="•"/>
              <a:defRPr sz="1000"/>
            </a:lvl9pPr>
          </a:lstStyle>
          <a:p>
            <a:endParaRPr/>
          </a:p>
        </p:txBody>
      </p:sp>
      <p:sp>
        <p:nvSpPr>
          <p:cNvPr id="254" name="Google Shape;254;p47"/>
          <p:cNvSpPr txBox="1">
            <a:spLocks noGrp="1"/>
          </p:cNvSpPr>
          <p:nvPr>
            <p:ph type="body" idx="2"/>
          </p:nvPr>
        </p:nvSpPr>
        <p:spPr>
          <a:xfrm>
            <a:off x="228600" y="717550"/>
            <a:ext cx="1504157" cy="2345532"/>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255" name="Google Shape;255;p47"/>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56" name="Google Shape;256;p47"/>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57" name="Google Shape;257;p47"/>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58"/>
        <p:cNvGrpSpPr/>
        <p:nvPr/>
      </p:nvGrpSpPr>
      <p:grpSpPr>
        <a:xfrm>
          <a:off x="0" y="0"/>
          <a:ext cx="0" cy="0"/>
          <a:chOff x="0" y="0"/>
          <a:chExt cx="0" cy="0"/>
        </a:xfrm>
      </p:grpSpPr>
      <p:sp>
        <p:nvSpPr>
          <p:cNvPr id="259" name="Google Shape;259;p48"/>
          <p:cNvSpPr txBox="1">
            <a:spLocks noGrp="1"/>
          </p:cNvSpPr>
          <p:nvPr>
            <p:ph type="title"/>
          </p:nvPr>
        </p:nvSpPr>
        <p:spPr>
          <a:xfrm>
            <a:off x="896144" y="2400300"/>
            <a:ext cx="2743200" cy="283369"/>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60" name="Google Shape;260;p48"/>
          <p:cNvSpPr>
            <a:spLocks noGrp="1"/>
          </p:cNvSpPr>
          <p:nvPr>
            <p:ph type="pic" idx="2"/>
          </p:nvPr>
        </p:nvSpPr>
        <p:spPr>
          <a:xfrm>
            <a:off x="896144" y="306388"/>
            <a:ext cx="2743200" cy="2057400"/>
          </a:xfrm>
          <a:prstGeom prst="rect">
            <a:avLst/>
          </a:prstGeom>
          <a:noFill/>
          <a:ln>
            <a:noFill/>
          </a:ln>
        </p:spPr>
      </p:sp>
      <p:sp>
        <p:nvSpPr>
          <p:cNvPr id="261" name="Google Shape;261;p48"/>
          <p:cNvSpPr txBox="1">
            <a:spLocks noGrp="1"/>
          </p:cNvSpPr>
          <p:nvPr>
            <p:ph type="body" idx="1"/>
          </p:nvPr>
        </p:nvSpPr>
        <p:spPr>
          <a:xfrm>
            <a:off x="896144" y="2683669"/>
            <a:ext cx="2743200" cy="402431"/>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262" name="Google Shape;262;p48"/>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63" name="Google Shape;263;p48"/>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64" name="Google Shape;264;p48"/>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65"/>
        <p:cNvGrpSpPr/>
        <p:nvPr/>
      </p:nvGrpSpPr>
      <p:grpSpPr>
        <a:xfrm>
          <a:off x="0" y="0"/>
          <a:ext cx="0" cy="0"/>
          <a:chOff x="0" y="0"/>
          <a:chExt cx="0" cy="0"/>
        </a:xfrm>
      </p:grpSpPr>
      <p:sp>
        <p:nvSpPr>
          <p:cNvPr id="266" name="Google Shape;266;p4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67" name="Google Shape;267;p49"/>
          <p:cNvSpPr txBox="1">
            <a:spLocks noGrp="1"/>
          </p:cNvSpPr>
          <p:nvPr>
            <p:ph type="body" idx="1"/>
          </p:nvPr>
        </p:nvSpPr>
        <p:spPr>
          <a:xfrm rot="5400000">
            <a:off x="1154509" y="-125809"/>
            <a:ext cx="2262982" cy="41148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268" name="Google Shape;268;p49"/>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69" name="Google Shape;269;p49"/>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70" name="Google Shape;270;p49"/>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71"/>
        <p:cNvGrpSpPr/>
        <p:nvPr/>
      </p:nvGrpSpPr>
      <p:grpSpPr>
        <a:xfrm>
          <a:off x="0" y="0"/>
          <a:ext cx="0" cy="0"/>
          <a:chOff x="0" y="0"/>
          <a:chExt cx="0" cy="0"/>
        </a:xfrm>
      </p:grpSpPr>
      <p:sp>
        <p:nvSpPr>
          <p:cNvPr id="272" name="Google Shape;272;p50"/>
          <p:cNvSpPr txBox="1">
            <a:spLocks noGrp="1"/>
          </p:cNvSpPr>
          <p:nvPr>
            <p:ph type="title"/>
          </p:nvPr>
        </p:nvSpPr>
        <p:spPr>
          <a:xfrm rot="5400000">
            <a:off x="2366169" y="1085850"/>
            <a:ext cx="2925763" cy="10287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273" name="Google Shape;273;p50"/>
          <p:cNvSpPr txBox="1">
            <a:spLocks noGrp="1"/>
          </p:cNvSpPr>
          <p:nvPr>
            <p:ph type="body" idx="1"/>
          </p:nvPr>
        </p:nvSpPr>
        <p:spPr>
          <a:xfrm rot="5400000">
            <a:off x="270669" y="95250"/>
            <a:ext cx="2925763" cy="30099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274" name="Google Shape;274;p5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75" name="Google Shape;275;p5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276" name="Google Shape;276;p5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Play"/>
              <a:buNone/>
              <a:defRPr sz="3300" b="0" i="0" u="none" strike="noStrike" cap="none">
                <a:solidFill>
                  <a:schemeClr val="dk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757575"/>
                </a:solidFill>
                <a:latin typeface="Arial"/>
                <a:ea typeface="Arial"/>
                <a:cs typeface="Arial"/>
                <a:sym typeface="Arial"/>
              </a:defRPr>
            </a:lvl1pPr>
            <a:lvl2pPr marL="0" marR="0" lvl="1" indent="0" algn="r" rtl="0">
              <a:spcBef>
                <a:spcPts val="0"/>
              </a:spcBef>
              <a:buNone/>
              <a:defRPr sz="900" b="0" i="0" u="none" strike="noStrike" cap="none">
                <a:solidFill>
                  <a:srgbClr val="757575"/>
                </a:solidFill>
                <a:latin typeface="Arial"/>
                <a:ea typeface="Arial"/>
                <a:cs typeface="Arial"/>
                <a:sym typeface="Arial"/>
              </a:defRPr>
            </a:lvl2pPr>
            <a:lvl3pPr marL="0" marR="0" lvl="2" indent="0" algn="r" rtl="0">
              <a:spcBef>
                <a:spcPts val="0"/>
              </a:spcBef>
              <a:buNone/>
              <a:defRPr sz="900" b="0" i="0" u="none" strike="noStrike" cap="none">
                <a:solidFill>
                  <a:srgbClr val="757575"/>
                </a:solidFill>
                <a:latin typeface="Arial"/>
                <a:ea typeface="Arial"/>
                <a:cs typeface="Arial"/>
                <a:sym typeface="Arial"/>
              </a:defRPr>
            </a:lvl3pPr>
            <a:lvl4pPr marL="0" marR="0" lvl="3" indent="0" algn="r" rtl="0">
              <a:spcBef>
                <a:spcPts val="0"/>
              </a:spcBef>
              <a:buNone/>
              <a:defRPr sz="900" b="0" i="0" u="none" strike="noStrike" cap="none">
                <a:solidFill>
                  <a:srgbClr val="757575"/>
                </a:solidFill>
                <a:latin typeface="Arial"/>
                <a:ea typeface="Arial"/>
                <a:cs typeface="Arial"/>
                <a:sym typeface="Arial"/>
              </a:defRPr>
            </a:lvl4pPr>
            <a:lvl5pPr marL="0" marR="0" lvl="4" indent="0" algn="r" rtl="0">
              <a:spcBef>
                <a:spcPts val="0"/>
              </a:spcBef>
              <a:buNone/>
              <a:defRPr sz="900" b="0" i="0" u="none" strike="noStrike" cap="none">
                <a:solidFill>
                  <a:srgbClr val="757575"/>
                </a:solidFill>
                <a:latin typeface="Arial"/>
                <a:ea typeface="Arial"/>
                <a:cs typeface="Arial"/>
                <a:sym typeface="Arial"/>
              </a:defRPr>
            </a:lvl5pPr>
            <a:lvl6pPr marL="0" marR="0" lvl="5" indent="0" algn="r" rtl="0">
              <a:spcBef>
                <a:spcPts val="0"/>
              </a:spcBef>
              <a:buNone/>
              <a:defRPr sz="900" b="0" i="0" u="none" strike="noStrike" cap="none">
                <a:solidFill>
                  <a:srgbClr val="757575"/>
                </a:solidFill>
                <a:latin typeface="Arial"/>
                <a:ea typeface="Arial"/>
                <a:cs typeface="Arial"/>
                <a:sym typeface="Arial"/>
              </a:defRPr>
            </a:lvl6pPr>
            <a:lvl7pPr marL="0" marR="0" lvl="6" indent="0" algn="r" rtl="0">
              <a:spcBef>
                <a:spcPts val="0"/>
              </a:spcBef>
              <a:buNone/>
              <a:defRPr sz="900" b="0" i="0" u="none" strike="noStrike" cap="none">
                <a:solidFill>
                  <a:srgbClr val="757575"/>
                </a:solidFill>
                <a:latin typeface="Arial"/>
                <a:ea typeface="Arial"/>
                <a:cs typeface="Arial"/>
                <a:sym typeface="Arial"/>
              </a:defRPr>
            </a:lvl7pPr>
            <a:lvl8pPr marL="0" marR="0" lvl="7" indent="0" algn="r" rtl="0">
              <a:spcBef>
                <a:spcPts val="0"/>
              </a:spcBef>
              <a:buNone/>
              <a:defRPr sz="900" b="0" i="0" u="none" strike="noStrike" cap="none">
                <a:solidFill>
                  <a:srgbClr val="757575"/>
                </a:solidFill>
                <a:latin typeface="Arial"/>
                <a:ea typeface="Arial"/>
                <a:cs typeface="Arial"/>
                <a:sym typeface="Arial"/>
              </a:defRPr>
            </a:lvl8pPr>
            <a:lvl9pPr marL="0" marR="0" lvl="8" indent="0" algn="r" rtl="0">
              <a:spcBef>
                <a:spcPts val="0"/>
              </a:spcBef>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7" name="Google Shape;127;p2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sp>
        <p:nvSpPr>
          <p:cNvPr id="203" name="Google Shape;203;p3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204" name="Google Shape;204;p39"/>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205" name="Google Shape;205;p39"/>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206" name="Google Shape;206;p39"/>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207" name="Google Shape;207;p39"/>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Calibri"/>
                <a:ea typeface="Calibri"/>
                <a:cs typeface="Calibri"/>
                <a:sym typeface="Calibri"/>
              </a:defRPr>
            </a:lvl1pPr>
            <a:lvl2pPr marL="0" marR="0" lvl="1" indent="0" algn="r" rtl="0">
              <a:spcBef>
                <a:spcPts val="0"/>
              </a:spcBef>
              <a:buNone/>
              <a:defRPr sz="600" b="0" i="0" u="none" strike="noStrike" cap="none">
                <a:solidFill>
                  <a:srgbClr val="888888"/>
                </a:solidFill>
                <a:latin typeface="Calibri"/>
                <a:ea typeface="Calibri"/>
                <a:cs typeface="Calibri"/>
                <a:sym typeface="Calibri"/>
              </a:defRPr>
            </a:lvl2pPr>
            <a:lvl3pPr marL="0" marR="0" lvl="2" indent="0" algn="r" rtl="0">
              <a:spcBef>
                <a:spcPts val="0"/>
              </a:spcBef>
              <a:buNone/>
              <a:defRPr sz="600" b="0" i="0" u="none" strike="noStrike" cap="none">
                <a:solidFill>
                  <a:srgbClr val="888888"/>
                </a:solidFill>
                <a:latin typeface="Calibri"/>
                <a:ea typeface="Calibri"/>
                <a:cs typeface="Calibri"/>
                <a:sym typeface="Calibri"/>
              </a:defRPr>
            </a:lvl3pPr>
            <a:lvl4pPr marL="0" marR="0" lvl="3" indent="0" algn="r" rtl="0">
              <a:spcBef>
                <a:spcPts val="0"/>
              </a:spcBef>
              <a:buNone/>
              <a:defRPr sz="600" b="0" i="0" u="none" strike="noStrike" cap="none">
                <a:solidFill>
                  <a:srgbClr val="888888"/>
                </a:solidFill>
                <a:latin typeface="Calibri"/>
                <a:ea typeface="Calibri"/>
                <a:cs typeface="Calibri"/>
                <a:sym typeface="Calibri"/>
              </a:defRPr>
            </a:lvl4pPr>
            <a:lvl5pPr marL="0" marR="0" lvl="4" indent="0" algn="r" rtl="0">
              <a:spcBef>
                <a:spcPts val="0"/>
              </a:spcBef>
              <a:buNone/>
              <a:defRPr sz="600" b="0" i="0" u="none" strike="noStrike" cap="none">
                <a:solidFill>
                  <a:srgbClr val="888888"/>
                </a:solidFill>
                <a:latin typeface="Calibri"/>
                <a:ea typeface="Calibri"/>
                <a:cs typeface="Calibri"/>
                <a:sym typeface="Calibri"/>
              </a:defRPr>
            </a:lvl5pPr>
            <a:lvl6pPr marL="0" marR="0" lvl="5" indent="0" algn="r" rtl="0">
              <a:spcBef>
                <a:spcPts val="0"/>
              </a:spcBef>
              <a:buNone/>
              <a:defRPr sz="600" b="0" i="0" u="none" strike="noStrike" cap="none">
                <a:solidFill>
                  <a:srgbClr val="888888"/>
                </a:solidFill>
                <a:latin typeface="Calibri"/>
                <a:ea typeface="Calibri"/>
                <a:cs typeface="Calibri"/>
                <a:sym typeface="Calibri"/>
              </a:defRPr>
            </a:lvl6pPr>
            <a:lvl7pPr marL="0" marR="0" lvl="6" indent="0" algn="r" rtl="0">
              <a:spcBef>
                <a:spcPts val="0"/>
              </a:spcBef>
              <a:buNone/>
              <a:defRPr sz="600" b="0" i="0" u="none" strike="noStrike" cap="none">
                <a:solidFill>
                  <a:srgbClr val="888888"/>
                </a:solidFill>
                <a:latin typeface="Calibri"/>
                <a:ea typeface="Calibri"/>
                <a:cs typeface="Calibri"/>
                <a:sym typeface="Calibri"/>
              </a:defRPr>
            </a:lvl7pPr>
            <a:lvl8pPr marL="0" marR="0" lvl="7" indent="0" algn="r" rtl="0">
              <a:spcBef>
                <a:spcPts val="0"/>
              </a:spcBef>
              <a:buNone/>
              <a:defRPr sz="600" b="0" i="0" u="none" strike="noStrike" cap="none">
                <a:solidFill>
                  <a:srgbClr val="888888"/>
                </a:solidFill>
                <a:latin typeface="Calibri"/>
                <a:ea typeface="Calibri"/>
                <a:cs typeface="Calibri"/>
                <a:sym typeface="Calibri"/>
              </a:defRPr>
            </a:lvl8pPr>
            <a:lvl9pPr marL="0" marR="0" lvl="8" indent="0" algn="r" rtl="0">
              <a:spcBef>
                <a:spcPts val="0"/>
              </a:spcBef>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hyperlink" Target="mailto:campagnes@mediawijzer.net" TargetMode="External"/><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hyperlink" Target="http://netwerkmediawijsheid.nl/nieuwsbrie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3.xml"/><Relationship Id="rId4" Type="http://schemas.openxmlformats.org/officeDocument/2006/relationships/image" Target="../media/image29.jp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3.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36.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36.xml"/><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36.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36.xml"/><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3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3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6.jpg"/><Relationship Id="rId7"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36.xml"/><Relationship Id="rId6" Type="http://schemas.openxmlformats.org/officeDocument/2006/relationships/image" Target="../media/image49.jpg"/><Relationship Id="rId11" Type="http://schemas.openxmlformats.org/officeDocument/2006/relationships/image" Target="../media/image44.png"/><Relationship Id="rId5" Type="http://schemas.openxmlformats.org/officeDocument/2006/relationships/image" Target="../media/image48.jpg"/><Relationship Id="rId10" Type="http://schemas.openxmlformats.org/officeDocument/2006/relationships/image" Target="../media/image41.png"/><Relationship Id="rId4" Type="http://schemas.openxmlformats.org/officeDocument/2006/relationships/image" Target="../media/image47.jpg"/><Relationship Id="rId9"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3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hyperlink" Target="mailto:campagnes@mediawijzer.net"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51"/>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pic>
        <p:nvPicPr>
          <p:cNvPr id="282" name="Google Shape;282;p51"/>
          <p:cNvPicPr preferRelativeResize="0"/>
          <p:nvPr/>
        </p:nvPicPr>
        <p:blipFill>
          <a:blip r:embed="rId3">
            <a:alphaModFix/>
          </a:blip>
          <a:stretch>
            <a:fillRect/>
          </a:stretch>
        </p:blipFill>
        <p:spPr>
          <a:xfrm>
            <a:off x="1580088" y="514875"/>
            <a:ext cx="5924550" cy="3943350"/>
          </a:xfrm>
          <a:prstGeom prst="rect">
            <a:avLst/>
          </a:prstGeom>
          <a:noFill/>
          <a:ln w="9525" cap="flat" cmpd="sng">
            <a:solidFill>
              <a:srgbClr val="1B5C97"/>
            </a:solidFill>
            <a:prstDash val="solid"/>
            <a:round/>
            <a:headEnd type="none" w="sm" len="sm"/>
            <a:tailEnd type="none" w="sm" len="sm"/>
          </a:ln>
        </p:spPr>
      </p:pic>
      <p:pic>
        <p:nvPicPr>
          <p:cNvPr id="283" name="Google Shape;283;p51"/>
          <p:cNvPicPr preferRelativeResize="0"/>
          <p:nvPr/>
        </p:nvPicPr>
        <p:blipFill>
          <a:blip r:embed="rId4">
            <a:alphaModFix/>
          </a:blip>
          <a:stretch>
            <a:fillRect/>
          </a:stretch>
        </p:blipFill>
        <p:spPr>
          <a:xfrm>
            <a:off x="7853000" y="429175"/>
            <a:ext cx="1025075" cy="1025075"/>
          </a:xfrm>
          <a:prstGeom prst="rect">
            <a:avLst/>
          </a:prstGeom>
          <a:noFill/>
          <a:ln>
            <a:noFill/>
          </a:ln>
        </p:spPr>
      </p:pic>
      <p:pic>
        <p:nvPicPr>
          <p:cNvPr id="284" name="Google Shape;284;p51"/>
          <p:cNvPicPr preferRelativeResize="0"/>
          <p:nvPr/>
        </p:nvPicPr>
        <p:blipFill>
          <a:blip r:embed="rId5">
            <a:alphaModFix/>
          </a:blip>
          <a:stretch>
            <a:fillRect/>
          </a:stretch>
        </p:blipFill>
        <p:spPr>
          <a:xfrm>
            <a:off x="206650" y="245875"/>
            <a:ext cx="1025075" cy="1025075"/>
          </a:xfrm>
          <a:prstGeom prst="rect">
            <a:avLst/>
          </a:prstGeom>
          <a:noFill/>
          <a:ln>
            <a:noFill/>
          </a:ln>
        </p:spPr>
      </p:pic>
      <p:pic>
        <p:nvPicPr>
          <p:cNvPr id="285" name="Google Shape;285;p51"/>
          <p:cNvPicPr preferRelativeResize="0"/>
          <p:nvPr/>
        </p:nvPicPr>
        <p:blipFill>
          <a:blip r:embed="rId6">
            <a:alphaModFix/>
          </a:blip>
          <a:stretch>
            <a:fillRect/>
          </a:stretch>
        </p:blipFill>
        <p:spPr>
          <a:xfrm>
            <a:off x="7734613" y="3774800"/>
            <a:ext cx="1261850" cy="1261850"/>
          </a:xfrm>
          <a:prstGeom prst="rect">
            <a:avLst/>
          </a:prstGeom>
          <a:noFill/>
          <a:ln>
            <a:noFill/>
          </a:ln>
        </p:spPr>
      </p:pic>
      <p:pic>
        <p:nvPicPr>
          <p:cNvPr id="286" name="Google Shape;286;p51"/>
          <p:cNvPicPr preferRelativeResize="0"/>
          <p:nvPr/>
        </p:nvPicPr>
        <p:blipFill>
          <a:blip r:embed="rId7">
            <a:alphaModFix/>
          </a:blip>
          <a:stretch>
            <a:fillRect/>
          </a:stretch>
        </p:blipFill>
        <p:spPr>
          <a:xfrm>
            <a:off x="206650" y="3549323"/>
            <a:ext cx="908926" cy="908904"/>
          </a:xfrm>
          <a:prstGeom prst="rect">
            <a:avLst/>
          </a:prstGeom>
          <a:noFill/>
          <a:ln>
            <a:noFill/>
          </a:ln>
        </p:spPr>
      </p:pic>
      <p:pic>
        <p:nvPicPr>
          <p:cNvPr id="287" name="Google Shape;287;p51"/>
          <p:cNvPicPr preferRelativeResize="0"/>
          <p:nvPr/>
        </p:nvPicPr>
        <p:blipFill>
          <a:blip r:embed="rId8">
            <a:alphaModFix/>
          </a:blip>
          <a:stretch>
            <a:fillRect/>
          </a:stretch>
        </p:blipFill>
        <p:spPr>
          <a:xfrm>
            <a:off x="1231725" y="62575"/>
            <a:ext cx="804949" cy="804949"/>
          </a:xfrm>
          <a:prstGeom prst="rect">
            <a:avLst/>
          </a:prstGeom>
          <a:noFill/>
          <a:ln>
            <a:noFill/>
          </a:ln>
        </p:spPr>
      </p:pic>
      <p:pic>
        <p:nvPicPr>
          <p:cNvPr id="288" name="Google Shape;288;p51"/>
          <p:cNvPicPr preferRelativeResize="0"/>
          <p:nvPr/>
        </p:nvPicPr>
        <p:blipFill>
          <a:blip r:embed="rId9">
            <a:alphaModFix/>
          </a:blip>
          <a:stretch>
            <a:fillRect/>
          </a:stretch>
        </p:blipFill>
        <p:spPr>
          <a:xfrm>
            <a:off x="6944075" y="8"/>
            <a:ext cx="908926" cy="908926"/>
          </a:xfrm>
          <a:prstGeom prst="rect">
            <a:avLst/>
          </a:prstGeom>
          <a:noFill/>
          <a:ln>
            <a:noFill/>
          </a:ln>
        </p:spPr>
      </p:pic>
      <p:pic>
        <p:nvPicPr>
          <p:cNvPr id="289" name="Google Shape;289;p51"/>
          <p:cNvPicPr preferRelativeResize="0"/>
          <p:nvPr/>
        </p:nvPicPr>
        <p:blipFill>
          <a:blip r:embed="rId10">
            <a:alphaModFix/>
          </a:blip>
          <a:stretch>
            <a:fillRect/>
          </a:stretch>
        </p:blipFill>
        <p:spPr>
          <a:xfrm>
            <a:off x="7487525" y="2819663"/>
            <a:ext cx="1025075" cy="1025075"/>
          </a:xfrm>
          <a:prstGeom prst="rect">
            <a:avLst/>
          </a:prstGeom>
          <a:noFill/>
          <a:ln>
            <a:noFill/>
          </a:ln>
        </p:spPr>
      </p:pic>
      <p:pic>
        <p:nvPicPr>
          <p:cNvPr id="290" name="Google Shape;290;p51"/>
          <p:cNvPicPr preferRelativeResize="0"/>
          <p:nvPr/>
        </p:nvPicPr>
        <p:blipFill>
          <a:blip r:embed="rId11">
            <a:alphaModFix/>
          </a:blip>
          <a:stretch>
            <a:fillRect/>
          </a:stretch>
        </p:blipFill>
        <p:spPr>
          <a:xfrm>
            <a:off x="1115575" y="3844725"/>
            <a:ext cx="1261825" cy="1261825"/>
          </a:xfrm>
          <a:prstGeom prst="rect">
            <a:avLst/>
          </a:prstGeom>
          <a:noFill/>
          <a:ln>
            <a:noFill/>
          </a:ln>
        </p:spPr>
      </p:pic>
      <p:pic>
        <p:nvPicPr>
          <p:cNvPr id="291" name="Google Shape;291;p51"/>
          <p:cNvPicPr preferRelativeResize="0"/>
          <p:nvPr/>
        </p:nvPicPr>
        <p:blipFill>
          <a:blip r:embed="rId12">
            <a:alphaModFix/>
          </a:blip>
          <a:stretch>
            <a:fillRect/>
          </a:stretch>
        </p:blipFill>
        <p:spPr>
          <a:xfrm>
            <a:off x="263125" y="2437425"/>
            <a:ext cx="795975" cy="795975"/>
          </a:xfrm>
          <a:prstGeom prst="rect">
            <a:avLst/>
          </a:prstGeom>
          <a:noFill/>
          <a:ln>
            <a:noFill/>
          </a:ln>
        </p:spPr>
      </p:pic>
      <p:pic>
        <p:nvPicPr>
          <p:cNvPr id="292" name="Google Shape;292;p51"/>
          <p:cNvPicPr preferRelativeResize="0"/>
          <p:nvPr/>
        </p:nvPicPr>
        <p:blipFill>
          <a:blip r:embed="rId13">
            <a:alphaModFix/>
          </a:blip>
          <a:stretch>
            <a:fillRect/>
          </a:stretch>
        </p:blipFill>
        <p:spPr>
          <a:xfrm>
            <a:off x="1025700" y="1528500"/>
            <a:ext cx="908925" cy="908925"/>
          </a:xfrm>
          <a:prstGeom prst="rect">
            <a:avLst/>
          </a:prstGeom>
          <a:noFill/>
          <a:ln>
            <a:noFill/>
          </a:ln>
        </p:spPr>
      </p:pic>
      <p:pic>
        <p:nvPicPr>
          <p:cNvPr id="293" name="Google Shape;293;p51"/>
          <p:cNvPicPr preferRelativeResize="0"/>
          <p:nvPr/>
        </p:nvPicPr>
        <p:blipFill>
          <a:blip r:embed="rId14">
            <a:alphaModFix/>
          </a:blip>
          <a:stretch>
            <a:fillRect/>
          </a:stretch>
        </p:blipFill>
        <p:spPr>
          <a:xfrm>
            <a:off x="6881721" y="4338562"/>
            <a:ext cx="804949" cy="804949"/>
          </a:xfrm>
          <a:prstGeom prst="rect">
            <a:avLst/>
          </a:prstGeom>
          <a:noFill/>
          <a:ln>
            <a:noFill/>
          </a:ln>
        </p:spPr>
      </p:pic>
      <p:pic>
        <p:nvPicPr>
          <p:cNvPr id="294" name="Google Shape;294;p51"/>
          <p:cNvPicPr preferRelativeResize="0"/>
          <p:nvPr/>
        </p:nvPicPr>
        <p:blipFill>
          <a:blip r:embed="rId15">
            <a:alphaModFix/>
          </a:blip>
          <a:stretch>
            <a:fillRect/>
          </a:stretch>
        </p:blipFill>
        <p:spPr>
          <a:xfrm>
            <a:off x="6653286" y="1233386"/>
            <a:ext cx="1261825" cy="1261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52"/>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00" name="Google Shape;300;p52"/>
          <p:cNvSpPr txBox="1"/>
          <p:nvPr/>
        </p:nvSpPr>
        <p:spPr>
          <a:xfrm>
            <a:off x="1962750" y="1384766"/>
            <a:ext cx="5218500" cy="23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500" b="1">
                <a:solidFill>
                  <a:schemeClr val="lt1"/>
                </a:solidFill>
                <a:latin typeface="Capriola"/>
                <a:ea typeface="Capriola"/>
                <a:cs typeface="Capriola"/>
                <a:sym typeface="Capriola"/>
              </a:rPr>
              <a:t>Welkom bij </a:t>
            </a:r>
            <a:endParaRPr sz="3500" b="1">
              <a:solidFill>
                <a:schemeClr val="lt1"/>
              </a:solidFill>
              <a:latin typeface="Capriola"/>
              <a:ea typeface="Capriola"/>
              <a:cs typeface="Capriola"/>
              <a:sym typeface="Capriola"/>
            </a:endParaRPr>
          </a:p>
          <a:p>
            <a:pPr marL="0" lvl="0" indent="0" algn="ctr" rtl="0">
              <a:spcBef>
                <a:spcPts val="0"/>
              </a:spcBef>
              <a:spcAft>
                <a:spcPts val="0"/>
              </a:spcAft>
              <a:buNone/>
            </a:pPr>
            <a:r>
              <a:rPr lang="nl" sz="3500">
                <a:solidFill>
                  <a:srgbClr val="70C3BA"/>
                </a:solidFill>
                <a:latin typeface="Capriola"/>
                <a:ea typeface="Capriola"/>
                <a:cs typeface="Capriola"/>
                <a:sym typeface="Capriola"/>
              </a:rPr>
              <a:t>Kick-off Media Ukkie Dagen 2024</a:t>
            </a:r>
            <a:endParaRPr sz="3500">
              <a:solidFill>
                <a:srgbClr val="70C3BA"/>
              </a:solidFill>
              <a:latin typeface="Capriola"/>
              <a:ea typeface="Capriola"/>
              <a:cs typeface="Capriola"/>
              <a:sym typeface="Capriola"/>
            </a:endParaRPr>
          </a:p>
        </p:txBody>
      </p:sp>
      <p:pic>
        <p:nvPicPr>
          <p:cNvPr id="301" name="Google Shape;301;p52"/>
          <p:cNvPicPr preferRelativeResize="0"/>
          <p:nvPr/>
        </p:nvPicPr>
        <p:blipFill>
          <a:blip r:embed="rId4">
            <a:alphaModFix/>
          </a:blip>
          <a:stretch>
            <a:fillRect/>
          </a:stretch>
        </p:blipFill>
        <p:spPr>
          <a:xfrm>
            <a:off x="7678350" y="3347825"/>
            <a:ext cx="951670" cy="14250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53"/>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07" name="Google Shape;307;p53"/>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8" name="Google Shape;308;p53"/>
          <p:cNvSpPr txBox="1"/>
          <p:nvPr/>
        </p:nvSpPr>
        <p:spPr>
          <a:xfrm>
            <a:off x="3508050" y="932850"/>
            <a:ext cx="2127900" cy="59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600" b="1">
                <a:solidFill>
                  <a:srgbClr val="F29107"/>
                </a:solidFill>
                <a:latin typeface="Capriola"/>
                <a:ea typeface="Capriola"/>
                <a:cs typeface="Capriola"/>
                <a:sym typeface="Capriola"/>
              </a:rPr>
              <a:t>Dit zijn wij:</a:t>
            </a:r>
            <a:endParaRPr sz="2600" b="1">
              <a:solidFill>
                <a:srgbClr val="F29107"/>
              </a:solidFill>
              <a:latin typeface="Capriola"/>
              <a:ea typeface="Capriola"/>
              <a:cs typeface="Capriola"/>
              <a:sym typeface="Capriola"/>
            </a:endParaRPr>
          </a:p>
        </p:txBody>
      </p:sp>
      <p:sp>
        <p:nvSpPr>
          <p:cNvPr id="309" name="Google Shape;309;p53"/>
          <p:cNvSpPr txBox="1"/>
          <p:nvPr/>
        </p:nvSpPr>
        <p:spPr>
          <a:xfrm>
            <a:off x="781175" y="1769625"/>
            <a:ext cx="3297600" cy="2240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nl" b="1">
                <a:solidFill>
                  <a:srgbClr val="70C3BA"/>
                </a:solidFill>
                <a:latin typeface="Capriola"/>
                <a:ea typeface="Capriola"/>
                <a:cs typeface="Capriola"/>
                <a:sym typeface="Capriola"/>
              </a:rPr>
              <a:t>Netwerk Mediawijsheid</a:t>
            </a:r>
            <a:endParaRPr b="1">
              <a:solidFill>
                <a:srgbClr val="70C3BA"/>
              </a:solidFill>
              <a:latin typeface="Capriola"/>
              <a:ea typeface="Capriola"/>
              <a:cs typeface="Capriola"/>
              <a:sym typeface="Capriola"/>
            </a:endParaRPr>
          </a:p>
          <a:p>
            <a:pPr marL="0" lvl="0" indent="0" algn="r" rtl="0">
              <a:spcBef>
                <a:spcPts val="0"/>
              </a:spcBef>
              <a:spcAft>
                <a:spcPts val="0"/>
              </a:spcAft>
              <a:buClr>
                <a:schemeClr val="dk1"/>
              </a:buClr>
              <a:buSzPts val="1100"/>
              <a:buFont typeface="Arial"/>
              <a:buNone/>
            </a:pPr>
            <a:r>
              <a:rPr lang="nl">
                <a:solidFill>
                  <a:srgbClr val="29588C"/>
                </a:solidFill>
                <a:latin typeface="Capriola"/>
                <a:ea typeface="Capriola"/>
                <a:cs typeface="Capriola"/>
                <a:sym typeface="Capriola"/>
              </a:rPr>
              <a:t>Floortje Jansen</a:t>
            </a:r>
            <a:endParaRPr>
              <a:solidFill>
                <a:srgbClr val="29588C"/>
              </a:solidFill>
              <a:latin typeface="Capriola"/>
              <a:ea typeface="Capriola"/>
              <a:cs typeface="Capriola"/>
              <a:sym typeface="Capriola"/>
            </a:endParaRPr>
          </a:p>
          <a:p>
            <a:pPr marL="0" lvl="0" indent="0" algn="r" rtl="0">
              <a:spcBef>
                <a:spcPts val="0"/>
              </a:spcBef>
              <a:spcAft>
                <a:spcPts val="0"/>
              </a:spcAft>
              <a:buNone/>
            </a:pPr>
            <a:r>
              <a:rPr lang="nl">
                <a:solidFill>
                  <a:srgbClr val="29588C"/>
                </a:solidFill>
                <a:latin typeface="Capriola"/>
                <a:ea typeface="Capriola"/>
                <a:cs typeface="Capriola"/>
                <a:sym typeface="Capriola"/>
              </a:rPr>
              <a:t>Thomas van Rest</a:t>
            </a:r>
            <a:endParaRPr>
              <a:solidFill>
                <a:srgbClr val="29588C"/>
              </a:solidFill>
              <a:latin typeface="Capriola"/>
              <a:ea typeface="Capriola"/>
              <a:cs typeface="Capriola"/>
              <a:sym typeface="Capriola"/>
            </a:endParaRPr>
          </a:p>
          <a:p>
            <a:pPr marL="0" lvl="0" indent="0" algn="r" rtl="0">
              <a:spcBef>
                <a:spcPts val="0"/>
              </a:spcBef>
              <a:spcAft>
                <a:spcPts val="0"/>
              </a:spcAft>
              <a:buClr>
                <a:schemeClr val="dk1"/>
              </a:buClr>
              <a:buSzPts val="1100"/>
              <a:buFont typeface="Arial"/>
              <a:buNone/>
            </a:pPr>
            <a:r>
              <a:rPr lang="nl">
                <a:solidFill>
                  <a:srgbClr val="29588C"/>
                </a:solidFill>
                <a:latin typeface="Capriola"/>
                <a:ea typeface="Capriola"/>
                <a:cs typeface="Capriola"/>
                <a:sym typeface="Capriola"/>
              </a:rPr>
              <a:t>Geert van der Veen(chat)</a:t>
            </a:r>
            <a:endParaRPr>
              <a:solidFill>
                <a:srgbClr val="29588C"/>
              </a:solidFill>
              <a:latin typeface="Capriola"/>
              <a:ea typeface="Capriola"/>
              <a:cs typeface="Capriola"/>
              <a:sym typeface="Capriola"/>
            </a:endParaRPr>
          </a:p>
          <a:p>
            <a:pPr marL="0" lvl="0" indent="0" algn="r" rtl="0">
              <a:spcBef>
                <a:spcPts val="0"/>
              </a:spcBef>
              <a:spcAft>
                <a:spcPts val="0"/>
              </a:spcAft>
              <a:buClr>
                <a:schemeClr val="dk1"/>
              </a:buClr>
              <a:buSzPts val="1100"/>
              <a:buFont typeface="Arial"/>
              <a:buNone/>
            </a:pPr>
            <a:r>
              <a:rPr lang="nl">
                <a:solidFill>
                  <a:srgbClr val="29588C"/>
                </a:solidFill>
                <a:latin typeface="Capriola"/>
                <a:ea typeface="Capriola"/>
                <a:cs typeface="Capriola"/>
                <a:sym typeface="Capriola"/>
              </a:rPr>
              <a:t>Simone Koens (techniek)</a:t>
            </a:r>
            <a:endParaRPr>
              <a:solidFill>
                <a:srgbClr val="29588C"/>
              </a:solidFill>
              <a:latin typeface="Capriola"/>
              <a:ea typeface="Capriola"/>
              <a:cs typeface="Capriola"/>
              <a:sym typeface="Capriola"/>
            </a:endParaRPr>
          </a:p>
          <a:p>
            <a:pPr marL="0" lvl="0" indent="0" algn="r" rtl="0">
              <a:spcBef>
                <a:spcPts val="0"/>
              </a:spcBef>
              <a:spcAft>
                <a:spcPts val="0"/>
              </a:spcAft>
              <a:buClr>
                <a:schemeClr val="dk1"/>
              </a:buClr>
              <a:buSzPts val="1100"/>
              <a:buFont typeface="Arial"/>
              <a:buNone/>
            </a:pPr>
            <a:r>
              <a:rPr lang="nl">
                <a:solidFill>
                  <a:srgbClr val="29588C"/>
                </a:solidFill>
                <a:latin typeface="Capriola"/>
                <a:ea typeface="Capriola"/>
                <a:cs typeface="Capriola"/>
                <a:sym typeface="Capriola"/>
              </a:rPr>
              <a:t>Anouk Hoefmans (verslaglegging)</a:t>
            </a:r>
            <a:endParaRPr>
              <a:solidFill>
                <a:schemeClr val="dk1"/>
              </a:solidFill>
              <a:latin typeface="Capriola"/>
              <a:ea typeface="Capriola"/>
              <a:cs typeface="Capriola"/>
              <a:sym typeface="Capriola"/>
            </a:endParaRPr>
          </a:p>
          <a:p>
            <a:pPr marL="0" lvl="0" indent="0" algn="l" rtl="0">
              <a:spcBef>
                <a:spcPts val="0"/>
              </a:spcBef>
              <a:spcAft>
                <a:spcPts val="0"/>
              </a:spcAft>
              <a:buNone/>
            </a:pPr>
            <a:endParaRPr sz="1800">
              <a:solidFill>
                <a:schemeClr val="dk2"/>
              </a:solidFill>
            </a:endParaRPr>
          </a:p>
        </p:txBody>
      </p:sp>
      <p:sp>
        <p:nvSpPr>
          <p:cNvPr id="310" name="Google Shape;310;p53"/>
          <p:cNvSpPr txBox="1"/>
          <p:nvPr/>
        </p:nvSpPr>
        <p:spPr>
          <a:xfrm>
            <a:off x="4135150" y="1769625"/>
            <a:ext cx="4211400" cy="11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b="1">
                <a:solidFill>
                  <a:srgbClr val="70C3BA"/>
                </a:solidFill>
                <a:latin typeface="Capriola"/>
                <a:ea typeface="Capriola"/>
                <a:cs typeface="Capriola"/>
                <a:sym typeface="Capriola"/>
              </a:rPr>
              <a:t>Gastsprekers</a:t>
            </a:r>
            <a:endParaRPr b="1">
              <a:solidFill>
                <a:srgbClr val="70C3BA"/>
              </a:solidFill>
              <a:latin typeface="Capriola"/>
              <a:ea typeface="Capriola"/>
              <a:cs typeface="Capriola"/>
              <a:sym typeface="Capriola"/>
            </a:endParaRPr>
          </a:p>
          <a:p>
            <a:pPr marL="0" lvl="0" indent="0" algn="l" rtl="0">
              <a:lnSpc>
                <a:spcPct val="115000"/>
              </a:lnSpc>
              <a:spcBef>
                <a:spcPts val="0"/>
              </a:spcBef>
              <a:spcAft>
                <a:spcPts val="0"/>
              </a:spcAft>
              <a:buNone/>
            </a:pPr>
            <a:r>
              <a:rPr lang="nl">
                <a:solidFill>
                  <a:srgbClr val="29588C"/>
                </a:solidFill>
                <a:latin typeface="Capriola"/>
                <a:ea typeface="Capriola"/>
                <a:cs typeface="Capriola"/>
                <a:sym typeface="Capriola"/>
              </a:rPr>
              <a:t>Lagendijk Empowering - Marije Lagendijk</a:t>
            </a:r>
            <a:br>
              <a:rPr lang="nl">
                <a:solidFill>
                  <a:srgbClr val="29588C"/>
                </a:solidFill>
                <a:latin typeface="Capriola"/>
                <a:ea typeface="Capriola"/>
                <a:cs typeface="Capriola"/>
                <a:sym typeface="Capriola"/>
              </a:rPr>
            </a:br>
            <a:r>
              <a:rPr lang="nl">
                <a:solidFill>
                  <a:srgbClr val="29588C"/>
                </a:solidFill>
                <a:latin typeface="Capriola"/>
                <a:ea typeface="Capriola"/>
                <a:cs typeface="Capriola"/>
                <a:sym typeface="Capriola"/>
              </a:rPr>
              <a:t>Bibliotheek Eindhoven - Irma Meulendijk</a:t>
            </a:r>
            <a:endParaRPr>
              <a:solidFill>
                <a:srgbClr val="29588C"/>
              </a:solidFill>
              <a:latin typeface="Capriola"/>
              <a:ea typeface="Capriola"/>
              <a:cs typeface="Capriola"/>
              <a:sym typeface="Capriola"/>
            </a:endParaRPr>
          </a:p>
          <a:p>
            <a:pPr marL="0" lvl="0" indent="0" algn="l" rtl="0">
              <a:lnSpc>
                <a:spcPct val="115000"/>
              </a:lnSpc>
              <a:spcBef>
                <a:spcPts val="0"/>
              </a:spcBef>
              <a:spcAft>
                <a:spcPts val="0"/>
              </a:spcAft>
              <a:buNone/>
            </a:pPr>
            <a:r>
              <a:rPr lang="nl">
                <a:solidFill>
                  <a:srgbClr val="29588C"/>
                </a:solidFill>
                <a:latin typeface="Capriola"/>
                <a:ea typeface="Capriola"/>
                <a:cs typeface="Capriola"/>
                <a:sym typeface="Capriola"/>
              </a:rPr>
              <a:t>Mediasmarties - Denise Bontje</a:t>
            </a:r>
            <a:endParaRPr>
              <a:solidFill>
                <a:srgbClr val="29588C"/>
              </a:solidFill>
              <a:latin typeface="Capriola"/>
              <a:ea typeface="Capriola"/>
              <a:cs typeface="Capriola"/>
              <a:sym typeface="Capriola"/>
            </a:endParaRPr>
          </a:p>
          <a:p>
            <a:pPr marL="0" lvl="0" indent="0" algn="l" rtl="0">
              <a:lnSpc>
                <a:spcPct val="115000"/>
              </a:lnSpc>
              <a:spcBef>
                <a:spcPts val="0"/>
              </a:spcBef>
              <a:spcAft>
                <a:spcPts val="0"/>
              </a:spcAft>
              <a:buNone/>
            </a:pPr>
            <a:r>
              <a:rPr lang="nl">
                <a:solidFill>
                  <a:srgbClr val="29588C"/>
                </a:solidFill>
                <a:latin typeface="Capriola"/>
                <a:ea typeface="Capriola"/>
                <a:cs typeface="Capriola"/>
                <a:sym typeface="Capriola"/>
              </a:rPr>
              <a:t>Springlab - Marloes van Gasteren</a:t>
            </a:r>
            <a:endParaRPr>
              <a:solidFill>
                <a:srgbClr val="29588C"/>
              </a:solidFill>
              <a:latin typeface="Capriola"/>
              <a:ea typeface="Capriola"/>
              <a:cs typeface="Capriola"/>
              <a:sym typeface="Capriola"/>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Google Shape;315;p54"/>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16" name="Google Shape;316;p54"/>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17" name="Google Shape;317;p54"/>
          <p:cNvPicPr preferRelativeResize="0"/>
          <p:nvPr/>
        </p:nvPicPr>
        <p:blipFill>
          <a:blip r:embed="rId4">
            <a:alphaModFix/>
          </a:blip>
          <a:stretch>
            <a:fillRect/>
          </a:stretch>
        </p:blipFill>
        <p:spPr>
          <a:xfrm rot="-1619664">
            <a:off x="1257797" y="3970779"/>
            <a:ext cx="1209931" cy="1209944"/>
          </a:xfrm>
          <a:prstGeom prst="rect">
            <a:avLst/>
          </a:prstGeom>
          <a:noFill/>
          <a:ln>
            <a:noFill/>
          </a:ln>
        </p:spPr>
      </p:pic>
      <p:pic>
        <p:nvPicPr>
          <p:cNvPr id="318" name="Google Shape;318;p54"/>
          <p:cNvPicPr preferRelativeResize="0"/>
          <p:nvPr/>
        </p:nvPicPr>
        <p:blipFill>
          <a:blip r:embed="rId5">
            <a:alphaModFix/>
          </a:blip>
          <a:stretch>
            <a:fillRect/>
          </a:stretch>
        </p:blipFill>
        <p:spPr>
          <a:xfrm rot="-1386058">
            <a:off x="280888" y="3033824"/>
            <a:ext cx="861051" cy="861051"/>
          </a:xfrm>
          <a:prstGeom prst="rect">
            <a:avLst/>
          </a:prstGeom>
          <a:noFill/>
          <a:ln>
            <a:noFill/>
          </a:ln>
        </p:spPr>
      </p:pic>
      <p:pic>
        <p:nvPicPr>
          <p:cNvPr id="319" name="Google Shape;319;p54"/>
          <p:cNvPicPr preferRelativeResize="0"/>
          <p:nvPr/>
        </p:nvPicPr>
        <p:blipFill>
          <a:blip r:embed="rId6">
            <a:alphaModFix/>
          </a:blip>
          <a:stretch>
            <a:fillRect/>
          </a:stretch>
        </p:blipFill>
        <p:spPr>
          <a:xfrm rot="-1199235">
            <a:off x="22481" y="4022536"/>
            <a:ext cx="1242163" cy="1242179"/>
          </a:xfrm>
          <a:prstGeom prst="rect">
            <a:avLst/>
          </a:prstGeom>
          <a:noFill/>
          <a:ln>
            <a:noFill/>
          </a:ln>
        </p:spPr>
      </p:pic>
      <p:pic>
        <p:nvPicPr>
          <p:cNvPr id="320" name="Google Shape;320;p54"/>
          <p:cNvPicPr preferRelativeResize="0"/>
          <p:nvPr/>
        </p:nvPicPr>
        <p:blipFill>
          <a:blip r:embed="rId7">
            <a:alphaModFix/>
          </a:blip>
          <a:stretch>
            <a:fillRect/>
          </a:stretch>
        </p:blipFill>
        <p:spPr>
          <a:xfrm>
            <a:off x="808700" y="3404625"/>
            <a:ext cx="1145175" cy="1145175"/>
          </a:xfrm>
          <a:prstGeom prst="rect">
            <a:avLst/>
          </a:prstGeom>
          <a:noFill/>
          <a:ln>
            <a:noFill/>
          </a:ln>
        </p:spPr>
      </p:pic>
      <p:sp>
        <p:nvSpPr>
          <p:cNvPr id="321" name="Google Shape;321;p54"/>
          <p:cNvSpPr txBox="1"/>
          <p:nvPr/>
        </p:nvSpPr>
        <p:spPr>
          <a:xfrm>
            <a:off x="3508050" y="932850"/>
            <a:ext cx="2189100" cy="59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600" b="1">
                <a:solidFill>
                  <a:srgbClr val="F29107"/>
                </a:solidFill>
                <a:latin typeface="Capriola"/>
                <a:ea typeface="Capriola"/>
                <a:cs typeface="Capriola"/>
                <a:sym typeface="Capriola"/>
              </a:rPr>
              <a:t>Wie ben jij?</a:t>
            </a:r>
            <a:endParaRPr sz="2600" b="1">
              <a:solidFill>
                <a:srgbClr val="F29107"/>
              </a:solidFill>
              <a:latin typeface="Capriola"/>
              <a:ea typeface="Capriola"/>
              <a:cs typeface="Capriola"/>
              <a:sym typeface="Capriola"/>
            </a:endParaRPr>
          </a:p>
        </p:txBody>
      </p:sp>
      <p:sp>
        <p:nvSpPr>
          <p:cNvPr id="322" name="Google Shape;322;p54"/>
          <p:cNvSpPr txBox="1"/>
          <p:nvPr/>
        </p:nvSpPr>
        <p:spPr>
          <a:xfrm>
            <a:off x="2158650" y="2219513"/>
            <a:ext cx="4887900" cy="69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800" b="1">
                <a:solidFill>
                  <a:srgbClr val="70C3BA"/>
                </a:solidFill>
                <a:latin typeface="Capriola"/>
                <a:ea typeface="Capriola"/>
                <a:cs typeface="Capriola"/>
                <a:sym typeface="Capriola"/>
              </a:rPr>
              <a:t>Stel je voor in de chat</a:t>
            </a:r>
            <a:endParaRPr sz="1800" b="1">
              <a:solidFill>
                <a:srgbClr val="70C3BA"/>
              </a:solidFill>
              <a:latin typeface="Capriola"/>
              <a:ea typeface="Capriola"/>
              <a:cs typeface="Capriola"/>
              <a:sym typeface="Capriola"/>
            </a:endParaRPr>
          </a:p>
          <a:p>
            <a:pPr marL="0" lvl="0" indent="0" algn="ctr" rtl="0">
              <a:spcBef>
                <a:spcPts val="0"/>
              </a:spcBef>
              <a:spcAft>
                <a:spcPts val="0"/>
              </a:spcAft>
              <a:buNone/>
            </a:pPr>
            <a:r>
              <a:rPr lang="nl" sz="1800" b="1">
                <a:solidFill>
                  <a:srgbClr val="70C3BA"/>
                </a:solidFill>
                <a:latin typeface="Capriola"/>
                <a:ea typeface="Capriola"/>
                <a:cs typeface="Capriola"/>
                <a:sym typeface="Capriola"/>
              </a:rPr>
              <a:t>Je naam/ je vak</a:t>
            </a:r>
            <a:endParaRPr sz="1800" b="1">
              <a:solidFill>
                <a:srgbClr val="70C3BA"/>
              </a:solidFill>
              <a:latin typeface="Capriola"/>
              <a:ea typeface="Capriola"/>
              <a:cs typeface="Capriola"/>
              <a:sym typeface="Capriol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55"/>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28" name="Google Shape;328;p55"/>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9" name="Google Shape;329;p55"/>
          <p:cNvSpPr txBox="1"/>
          <p:nvPr/>
        </p:nvSpPr>
        <p:spPr>
          <a:xfrm>
            <a:off x="3377350" y="932850"/>
            <a:ext cx="2319900" cy="59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600" b="1">
                <a:solidFill>
                  <a:srgbClr val="F29107"/>
                </a:solidFill>
                <a:latin typeface="Capriola"/>
                <a:ea typeface="Capriola"/>
                <a:cs typeface="Capriola"/>
                <a:sym typeface="Capriola"/>
              </a:rPr>
              <a:t>Programma</a:t>
            </a:r>
            <a:endParaRPr sz="2600" b="1">
              <a:solidFill>
                <a:srgbClr val="F29107"/>
              </a:solidFill>
              <a:latin typeface="Capriola"/>
              <a:ea typeface="Capriola"/>
              <a:cs typeface="Capriola"/>
              <a:sym typeface="Capriola"/>
            </a:endParaRPr>
          </a:p>
        </p:txBody>
      </p:sp>
      <p:sp>
        <p:nvSpPr>
          <p:cNvPr id="330" name="Google Shape;330;p55"/>
          <p:cNvSpPr txBox="1"/>
          <p:nvPr/>
        </p:nvSpPr>
        <p:spPr>
          <a:xfrm>
            <a:off x="2158650" y="2219513"/>
            <a:ext cx="4887900" cy="69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800" b="1">
              <a:solidFill>
                <a:srgbClr val="FFDD09"/>
              </a:solidFill>
              <a:latin typeface="Capriola"/>
              <a:ea typeface="Capriola"/>
              <a:cs typeface="Capriola"/>
              <a:sym typeface="Capriola"/>
            </a:endParaRPr>
          </a:p>
        </p:txBody>
      </p:sp>
      <p:sp>
        <p:nvSpPr>
          <p:cNvPr id="331" name="Google Shape;331;p55"/>
          <p:cNvSpPr txBox="1"/>
          <p:nvPr/>
        </p:nvSpPr>
        <p:spPr>
          <a:xfrm>
            <a:off x="1083150" y="1454275"/>
            <a:ext cx="6977700" cy="261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b="1">
                <a:solidFill>
                  <a:srgbClr val="1B5C97"/>
                </a:solidFill>
                <a:latin typeface="Rubik"/>
                <a:ea typeface="Rubik"/>
                <a:cs typeface="Rubik"/>
                <a:sym typeface="Rubik"/>
              </a:rPr>
              <a:t>09:35 uur		</a:t>
            </a:r>
            <a:endParaRPr b="1">
              <a:solidFill>
                <a:srgbClr val="1B5C97"/>
              </a:solidFill>
              <a:latin typeface="Rubik"/>
              <a:ea typeface="Rubik"/>
              <a:cs typeface="Rubik"/>
              <a:sym typeface="Rubik"/>
            </a:endParaRPr>
          </a:p>
          <a:p>
            <a:pPr marL="0" lvl="0" indent="0" algn="l" rtl="0">
              <a:spcBef>
                <a:spcPts val="0"/>
              </a:spcBef>
              <a:spcAft>
                <a:spcPts val="0"/>
              </a:spcAft>
              <a:buNone/>
            </a:pPr>
            <a:r>
              <a:rPr lang="nl">
                <a:solidFill>
                  <a:srgbClr val="1B5C97"/>
                </a:solidFill>
                <a:latin typeface="Rubik"/>
                <a:ea typeface="Rubik"/>
                <a:cs typeface="Rubik"/>
                <a:sym typeface="Rubik"/>
              </a:rPr>
              <a:t>Doel, impact, thema, deelname campagne, urgentie &amp; onderzoek</a:t>
            </a:r>
            <a:endParaRPr>
              <a:solidFill>
                <a:srgbClr val="1B5C97"/>
              </a:solidFill>
              <a:latin typeface="Rubik"/>
              <a:ea typeface="Rubik"/>
              <a:cs typeface="Rubik"/>
              <a:sym typeface="Rubik"/>
            </a:endParaRPr>
          </a:p>
          <a:p>
            <a:pPr marL="0" lvl="0" indent="0" algn="l" rtl="0">
              <a:spcBef>
                <a:spcPts val="0"/>
              </a:spcBef>
              <a:spcAft>
                <a:spcPts val="0"/>
              </a:spcAft>
              <a:buNone/>
            </a:pPr>
            <a:endParaRPr>
              <a:solidFill>
                <a:srgbClr val="1B5C97"/>
              </a:solidFill>
              <a:latin typeface="Rubik"/>
              <a:ea typeface="Rubik"/>
              <a:cs typeface="Rubik"/>
              <a:sym typeface="Rubik"/>
            </a:endParaRPr>
          </a:p>
          <a:p>
            <a:pPr marL="0" lvl="0" indent="0" algn="l" rtl="0">
              <a:spcBef>
                <a:spcPts val="0"/>
              </a:spcBef>
              <a:spcAft>
                <a:spcPts val="0"/>
              </a:spcAft>
              <a:buNone/>
            </a:pPr>
            <a:r>
              <a:rPr lang="nl" b="1">
                <a:solidFill>
                  <a:srgbClr val="1B5C97"/>
                </a:solidFill>
                <a:latin typeface="Rubik"/>
                <a:ea typeface="Rubik"/>
                <a:cs typeface="Rubik"/>
                <a:sym typeface="Rubik"/>
              </a:rPr>
              <a:t>10.00 uur </a:t>
            </a:r>
            <a:endParaRPr b="1">
              <a:solidFill>
                <a:srgbClr val="1B5C97"/>
              </a:solidFill>
              <a:latin typeface="Rubik"/>
              <a:ea typeface="Rubik"/>
              <a:cs typeface="Rubik"/>
              <a:sym typeface="Rubik"/>
            </a:endParaRPr>
          </a:p>
          <a:p>
            <a:pPr marL="0" lvl="0" indent="0" algn="l" rtl="0">
              <a:spcBef>
                <a:spcPts val="0"/>
              </a:spcBef>
              <a:spcAft>
                <a:spcPts val="0"/>
              </a:spcAft>
              <a:buNone/>
            </a:pPr>
            <a:r>
              <a:rPr lang="nl">
                <a:solidFill>
                  <a:srgbClr val="1B5C97"/>
                </a:solidFill>
                <a:latin typeface="Rubik"/>
                <a:ea typeface="Rubik"/>
                <a:cs typeface="Rubik"/>
                <a:sym typeface="Rubik"/>
              </a:rPr>
              <a:t>Netwerkorganisaties delen ervaringen en tips voor allerlei professionals in verschillende werkvelden:</a:t>
            </a:r>
            <a:endParaRPr>
              <a:solidFill>
                <a:srgbClr val="1B5C97"/>
              </a:solidFill>
              <a:latin typeface="Rubik"/>
              <a:ea typeface="Rubik"/>
              <a:cs typeface="Rubik"/>
              <a:sym typeface="Rubik"/>
            </a:endParaRPr>
          </a:p>
          <a:p>
            <a:pPr marL="914400" lvl="0" indent="457200" algn="l" rtl="0">
              <a:spcBef>
                <a:spcPts val="0"/>
              </a:spcBef>
              <a:spcAft>
                <a:spcPts val="0"/>
              </a:spcAft>
              <a:buNone/>
            </a:pPr>
            <a:r>
              <a:rPr lang="nl" b="1">
                <a:solidFill>
                  <a:srgbClr val="1B5C97"/>
                </a:solidFill>
                <a:latin typeface="Rubik"/>
                <a:ea typeface="Rubik"/>
                <a:cs typeface="Rubik"/>
                <a:sym typeface="Rubik"/>
              </a:rPr>
              <a:t>Marije Lagendijk</a:t>
            </a:r>
            <a:r>
              <a:rPr lang="nl">
                <a:solidFill>
                  <a:srgbClr val="1B5C97"/>
                </a:solidFill>
                <a:latin typeface="Rubik"/>
                <a:ea typeface="Rubik"/>
                <a:cs typeface="Rubik"/>
                <a:sym typeface="Rubik"/>
              </a:rPr>
              <a:t>: Lagendijk Empowering</a:t>
            </a:r>
            <a:endParaRPr>
              <a:solidFill>
                <a:srgbClr val="1B5C97"/>
              </a:solidFill>
              <a:latin typeface="Rubik"/>
              <a:ea typeface="Rubik"/>
              <a:cs typeface="Rubik"/>
              <a:sym typeface="Rubik"/>
            </a:endParaRPr>
          </a:p>
          <a:p>
            <a:pPr marL="1371600" lvl="0" indent="0" algn="l" rtl="0">
              <a:spcBef>
                <a:spcPts val="0"/>
              </a:spcBef>
              <a:spcAft>
                <a:spcPts val="0"/>
              </a:spcAft>
              <a:buClr>
                <a:schemeClr val="dk1"/>
              </a:buClr>
              <a:buSzPts val="1100"/>
              <a:buFont typeface="Arial"/>
              <a:buNone/>
            </a:pPr>
            <a:r>
              <a:rPr lang="nl" b="1">
                <a:solidFill>
                  <a:srgbClr val="1B5C97"/>
                </a:solidFill>
                <a:latin typeface="Rubik"/>
                <a:ea typeface="Rubik"/>
                <a:cs typeface="Rubik"/>
                <a:sym typeface="Rubik"/>
              </a:rPr>
              <a:t>Irma Meulendijk</a:t>
            </a:r>
            <a:r>
              <a:rPr lang="nl">
                <a:solidFill>
                  <a:srgbClr val="1B5C97"/>
                </a:solidFill>
                <a:latin typeface="Rubik"/>
                <a:ea typeface="Rubik"/>
                <a:cs typeface="Rubik"/>
                <a:sym typeface="Rubik"/>
              </a:rPr>
              <a:t>: Bibliotheek Eindhoven</a:t>
            </a:r>
            <a:endParaRPr>
              <a:solidFill>
                <a:srgbClr val="1B5C97"/>
              </a:solidFill>
              <a:latin typeface="Rubik"/>
              <a:ea typeface="Rubik"/>
              <a:cs typeface="Rubik"/>
              <a:sym typeface="Rubik"/>
            </a:endParaRPr>
          </a:p>
          <a:p>
            <a:pPr marL="1371600" lvl="0" indent="0" algn="l" rtl="0">
              <a:spcBef>
                <a:spcPts val="0"/>
              </a:spcBef>
              <a:spcAft>
                <a:spcPts val="0"/>
              </a:spcAft>
              <a:buClr>
                <a:schemeClr val="dk1"/>
              </a:buClr>
              <a:buSzPts val="1100"/>
              <a:buFont typeface="Arial"/>
              <a:buNone/>
            </a:pPr>
            <a:r>
              <a:rPr lang="nl" b="1">
                <a:solidFill>
                  <a:srgbClr val="1B5C97"/>
                </a:solidFill>
                <a:latin typeface="Rubik"/>
                <a:ea typeface="Rubik"/>
                <a:cs typeface="Rubik"/>
                <a:sym typeface="Rubik"/>
              </a:rPr>
              <a:t>Denise Bontje</a:t>
            </a:r>
            <a:r>
              <a:rPr lang="nl">
                <a:solidFill>
                  <a:srgbClr val="1B5C97"/>
                </a:solidFill>
                <a:latin typeface="Rubik"/>
                <a:ea typeface="Rubik"/>
                <a:cs typeface="Rubik"/>
                <a:sym typeface="Rubik"/>
              </a:rPr>
              <a:t>: Mediasmarties</a:t>
            </a:r>
            <a:endParaRPr>
              <a:solidFill>
                <a:srgbClr val="1B5C97"/>
              </a:solidFill>
              <a:latin typeface="Rubik"/>
              <a:ea typeface="Rubik"/>
              <a:cs typeface="Rubik"/>
              <a:sym typeface="Rubik"/>
            </a:endParaRPr>
          </a:p>
          <a:p>
            <a:pPr marL="1371600" lvl="0" indent="0" algn="l" rtl="0">
              <a:spcBef>
                <a:spcPts val="0"/>
              </a:spcBef>
              <a:spcAft>
                <a:spcPts val="0"/>
              </a:spcAft>
              <a:buNone/>
            </a:pPr>
            <a:r>
              <a:rPr lang="nl" b="1">
                <a:solidFill>
                  <a:srgbClr val="1B5C97"/>
                </a:solidFill>
                <a:latin typeface="Rubik"/>
                <a:ea typeface="Rubik"/>
                <a:cs typeface="Rubik"/>
                <a:sym typeface="Rubik"/>
              </a:rPr>
              <a:t>Marloes van Gasteren</a:t>
            </a:r>
            <a:r>
              <a:rPr lang="nl">
                <a:solidFill>
                  <a:srgbClr val="1B5C97"/>
                </a:solidFill>
                <a:latin typeface="Rubik"/>
                <a:ea typeface="Rubik"/>
                <a:cs typeface="Rubik"/>
                <a:sym typeface="Rubik"/>
              </a:rPr>
              <a:t>: Springlab</a:t>
            </a:r>
            <a:endParaRPr>
              <a:solidFill>
                <a:srgbClr val="1B5C97"/>
              </a:solidFill>
              <a:latin typeface="Rubik"/>
              <a:ea typeface="Rubik"/>
              <a:cs typeface="Rubik"/>
              <a:sym typeface="Rubik"/>
            </a:endParaRPr>
          </a:p>
          <a:p>
            <a:pPr marL="1371600" lvl="0" indent="457200" algn="l" rtl="0">
              <a:spcBef>
                <a:spcPts val="0"/>
              </a:spcBef>
              <a:spcAft>
                <a:spcPts val="0"/>
              </a:spcAft>
              <a:buNone/>
            </a:pPr>
            <a:endParaRPr>
              <a:solidFill>
                <a:srgbClr val="1B5C97"/>
              </a:solidFill>
              <a:latin typeface="Rubik"/>
              <a:ea typeface="Rubik"/>
              <a:cs typeface="Rubik"/>
              <a:sym typeface="Rubik"/>
            </a:endParaRPr>
          </a:p>
          <a:p>
            <a:pPr marL="0" lvl="0" indent="0" algn="l" rtl="0">
              <a:spcBef>
                <a:spcPts val="0"/>
              </a:spcBef>
              <a:spcAft>
                <a:spcPts val="0"/>
              </a:spcAft>
              <a:buNone/>
            </a:pPr>
            <a:r>
              <a:rPr lang="nl" b="1">
                <a:solidFill>
                  <a:srgbClr val="1B5C97"/>
                </a:solidFill>
                <a:latin typeface="Rubik"/>
                <a:ea typeface="Rubik"/>
                <a:cs typeface="Rubik"/>
                <a:sym typeface="Rubik"/>
              </a:rPr>
              <a:t>10:25 uur  		</a:t>
            </a:r>
            <a:endParaRPr b="1">
              <a:solidFill>
                <a:srgbClr val="1B5C97"/>
              </a:solidFill>
              <a:latin typeface="Rubik"/>
              <a:ea typeface="Rubik"/>
              <a:cs typeface="Rubik"/>
              <a:sym typeface="Rubik"/>
            </a:endParaRPr>
          </a:p>
          <a:p>
            <a:pPr marL="0" lvl="0" indent="0" algn="l" rtl="0">
              <a:spcBef>
                <a:spcPts val="0"/>
              </a:spcBef>
              <a:spcAft>
                <a:spcPts val="0"/>
              </a:spcAft>
              <a:buNone/>
            </a:pPr>
            <a:r>
              <a:rPr lang="nl">
                <a:solidFill>
                  <a:srgbClr val="1B5C97"/>
                </a:solidFill>
                <a:latin typeface="Rubik"/>
                <a:ea typeface="Rubik"/>
                <a:cs typeface="Rubik"/>
                <a:sym typeface="Rubik"/>
              </a:rPr>
              <a:t>Afronden en ruimte voor vragen</a:t>
            </a:r>
            <a:endParaRPr>
              <a:solidFill>
                <a:srgbClr val="1B5C97"/>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56"/>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37" name="Google Shape;337;p56"/>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8" name="Google Shape;338;p56"/>
          <p:cNvSpPr txBox="1"/>
          <p:nvPr/>
        </p:nvSpPr>
        <p:spPr>
          <a:xfrm>
            <a:off x="2392350" y="650067"/>
            <a:ext cx="4359300" cy="121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Wat zijn de Media Ukkie Dagen?</a:t>
            </a:r>
            <a:endParaRPr sz="3600" b="1">
              <a:solidFill>
                <a:srgbClr val="F29107"/>
              </a:solidFill>
              <a:latin typeface="Capriola"/>
              <a:ea typeface="Capriola"/>
              <a:cs typeface="Capriola"/>
              <a:sym typeface="Capriola"/>
            </a:endParaRPr>
          </a:p>
        </p:txBody>
      </p:sp>
      <p:pic>
        <p:nvPicPr>
          <p:cNvPr id="339" name="Google Shape;339;p56"/>
          <p:cNvPicPr preferRelativeResize="0"/>
          <p:nvPr/>
        </p:nvPicPr>
        <p:blipFill>
          <a:blip r:embed="rId4">
            <a:alphaModFix/>
          </a:blip>
          <a:stretch>
            <a:fillRect/>
          </a:stretch>
        </p:blipFill>
        <p:spPr>
          <a:xfrm>
            <a:off x="0" y="1753750"/>
            <a:ext cx="9144000" cy="39393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p57"/>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45" name="Google Shape;345;p57"/>
          <p:cNvSpPr/>
          <p:nvPr/>
        </p:nvSpPr>
        <p:spPr>
          <a:xfrm>
            <a:off x="672450" y="455663"/>
            <a:ext cx="7799100" cy="4227000"/>
          </a:xfrm>
          <a:prstGeom prst="rect">
            <a:avLst/>
          </a:prstGeom>
          <a:solidFill>
            <a:schemeClr val="lt1"/>
          </a:solidFill>
          <a:ln w="9525" cap="flat" cmpd="sng">
            <a:solidFill>
              <a:srgbClr val="1B5C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nl">
                <a:solidFill>
                  <a:srgbClr val="29588C"/>
                </a:solidFill>
                <a:latin typeface="Rubik"/>
                <a:ea typeface="Rubik"/>
                <a:cs typeface="Rubik"/>
                <a:sym typeface="Rubik"/>
              </a:rPr>
              <a:t>Persaandacht:</a:t>
            </a:r>
            <a:r>
              <a:rPr lang="nl" b="1">
                <a:solidFill>
                  <a:srgbClr val="29588C"/>
                </a:solidFill>
                <a:latin typeface="Rubik"/>
                <a:ea typeface="Rubik"/>
                <a:cs typeface="Rubik"/>
                <a:sym typeface="Rubik"/>
              </a:rPr>
              <a:t> 500+ artikelen</a:t>
            </a:r>
            <a:r>
              <a:rPr lang="nl">
                <a:solidFill>
                  <a:srgbClr val="29588C"/>
                </a:solidFill>
                <a:latin typeface="Rubik"/>
                <a:ea typeface="Rubik"/>
                <a:cs typeface="Rubik"/>
                <a:sym typeface="Rubik"/>
              </a:rPr>
              <a:t> (online, krant en RTV) </a:t>
            </a:r>
            <a:endParaRPr>
              <a:solidFill>
                <a:srgbClr val="29588C"/>
              </a:solidFill>
              <a:latin typeface="Rubik"/>
              <a:ea typeface="Rubik"/>
              <a:cs typeface="Rubik"/>
              <a:sym typeface="Rubik"/>
            </a:endParaRPr>
          </a:p>
          <a:p>
            <a:pPr marL="0" lvl="0" indent="0" algn="ctr" rtl="0">
              <a:spcBef>
                <a:spcPts val="0"/>
              </a:spcBef>
              <a:spcAft>
                <a:spcPts val="0"/>
              </a:spcAft>
              <a:buClr>
                <a:schemeClr val="dk1"/>
              </a:buClr>
              <a:buSzPts val="1100"/>
              <a:buFont typeface="Arial"/>
              <a:buNone/>
            </a:pPr>
            <a:r>
              <a:rPr lang="nl">
                <a:solidFill>
                  <a:srgbClr val="29588C"/>
                </a:solidFill>
                <a:latin typeface="Rubik"/>
                <a:ea typeface="Rubik"/>
                <a:cs typeface="Rubik"/>
                <a:sym typeface="Rubik"/>
              </a:rPr>
              <a:t>→ NOS, RTL Nieuws, Jeugdjournaal</a:t>
            </a:r>
            <a:endParaRPr>
              <a:solidFill>
                <a:srgbClr val="29588C"/>
              </a:solidFill>
              <a:latin typeface="Rubik"/>
              <a:ea typeface="Rubik"/>
              <a:cs typeface="Rubik"/>
              <a:sym typeface="Rubik"/>
            </a:endParaRPr>
          </a:p>
          <a:p>
            <a:pPr marL="0" lvl="0" indent="0" algn="ctr" rtl="0">
              <a:spcBef>
                <a:spcPts val="0"/>
              </a:spcBef>
              <a:spcAft>
                <a:spcPts val="0"/>
              </a:spcAft>
              <a:buClr>
                <a:schemeClr val="dk1"/>
              </a:buClr>
              <a:buSzPts val="1100"/>
              <a:buFont typeface="Arial"/>
              <a:buNone/>
            </a:pPr>
            <a:endParaRPr>
              <a:solidFill>
                <a:srgbClr val="29588C"/>
              </a:solidFill>
              <a:latin typeface="Rubik"/>
              <a:ea typeface="Rubik"/>
              <a:cs typeface="Rubik"/>
              <a:sym typeface="Rubik"/>
            </a:endParaRPr>
          </a:p>
          <a:p>
            <a:pPr marL="0" lvl="0" indent="0" algn="ctr" rtl="0">
              <a:spcBef>
                <a:spcPts val="0"/>
              </a:spcBef>
              <a:spcAft>
                <a:spcPts val="0"/>
              </a:spcAft>
              <a:buClr>
                <a:schemeClr val="dk1"/>
              </a:buClr>
              <a:buSzPts val="1100"/>
              <a:buFont typeface="Arial"/>
              <a:buNone/>
            </a:pPr>
            <a:r>
              <a:rPr lang="nl">
                <a:solidFill>
                  <a:srgbClr val="29588C"/>
                </a:solidFill>
                <a:latin typeface="Rubik"/>
                <a:ea typeface="Rubik"/>
                <a:cs typeface="Rubik"/>
                <a:sym typeface="Rubik"/>
              </a:rPr>
              <a:t>Totaal aangemelde activiteiten door het land: </a:t>
            </a:r>
            <a:r>
              <a:rPr lang="nl" b="1">
                <a:solidFill>
                  <a:srgbClr val="29588C"/>
                </a:solidFill>
                <a:latin typeface="Rubik"/>
                <a:ea typeface="Rubik"/>
                <a:cs typeface="Rubik"/>
                <a:sym typeface="Rubik"/>
              </a:rPr>
              <a:t>277</a:t>
            </a:r>
            <a:endParaRPr b="1">
              <a:solidFill>
                <a:srgbClr val="29588C"/>
              </a:solidFill>
              <a:latin typeface="Rubik"/>
              <a:ea typeface="Rubik"/>
              <a:cs typeface="Rubik"/>
              <a:sym typeface="Rubik"/>
            </a:endParaRPr>
          </a:p>
          <a:p>
            <a:pPr marL="0" lvl="0" indent="0" algn="ctr" rtl="0">
              <a:spcBef>
                <a:spcPts val="0"/>
              </a:spcBef>
              <a:spcAft>
                <a:spcPts val="0"/>
              </a:spcAft>
              <a:buClr>
                <a:schemeClr val="dk1"/>
              </a:buClr>
              <a:buSzPts val="1100"/>
              <a:buFont typeface="Arial"/>
              <a:buNone/>
            </a:pPr>
            <a:r>
              <a:rPr lang="nl">
                <a:solidFill>
                  <a:srgbClr val="29588C"/>
                </a:solidFill>
                <a:latin typeface="Rubik"/>
                <a:ea typeface="Rubik"/>
                <a:cs typeface="Rubik"/>
                <a:sym typeface="Rubik"/>
              </a:rPr>
              <a:t>Totaal downloads campagnematerialen incl. wegwijzers en tips: +-</a:t>
            </a:r>
            <a:r>
              <a:rPr lang="nl" b="1">
                <a:solidFill>
                  <a:srgbClr val="29588C"/>
                </a:solidFill>
                <a:latin typeface="Rubik"/>
                <a:ea typeface="Rubik"/>
                <a:cs typeface="Rubik"/>
                <a:sym typeface="Rubik"/>
              </a:rPr>
              <a:t>10.000</a:t>
            </a:r>
            <a:r>
              <a:rPr lang="nl">
                <a:solidFill>
                  <a:srgbClr val="29588C"/>
                </a:solidFill>
                <a:latin typeface="Rubik"/>
                <a:ea typeface="Rubik"/>
                <a:cs typeface="Rubik"/>
                <a:sym typeface="Rubik"/>
              </a:rPr>
              <a:t> </a:t>
            </a:r>
            <a:r>
              <a:rPr lang="nl">
                <a:latin typeface="Rubik"/>
                <a:ea typeface="Rubik"/>
                <a:cs typeface="Rubik"/>
                <a:sym typeface="Rubik"/>
              </a:rPr>
              <a:t> </a:t>
            </a:r>
            <a:endParaRPr>
              <a:latin typeface="Rubik"/>
              <a:ea typeface="Rubik"/>
              <a:cs typeface="Rubik"/>
              <a:sym typeface="Rubik"/>
            </a:endParaRPr>
          </a:p>
          <a:p>
            <a:pPr marL="0" lvl="0" indent="0" algn="ctr" rtl="0">
              <a:spcBef>
                <a:spcPts val="0"/>
              </a:spcBef>
              <a:spcAft>
                <a:spcPts val="0"/>
              </a:spcAft>
              <a:buClr>
                <a:schemeClr val="dk1"/>
              </a:buClr>
              <a:buSzPts val="1100"/>
              <a:buFont typeface="Arial"/>
              <a:buNone/>
            </a:pPr>
            <a:endParaRPr/>
          </a:p>
          <a:p>
            <a:pPr marL="0" lvl="0" indent="0" algn="ctr" rtl="0">
              <a:spcBef>
                <a:spcPts val="0"/>
              </a:spcBef>
              <a:spcAft>
                <a:spcPts val="0"/>
              </a:spcAft>
              <a:buNone/>
            </a:pPr>
            <a:endParaRPr/>
          </a:p>
        </p:txBody>
      </p:sp>
      <p:sp>
        <p:nvSpPr>
          <p:cNvPr id="346" name="Google Shape;346;p57"/>
          <p:cNvSpPr txBox="1"/>
          <p:nvPr/>
        </p:nvSpPr>
        <p:spPr>
          <a:xfrm>
            <a:off x="2392350" y="833272"/>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Bereik en cijfers</a:t>
            </a:r>
            <a:endParaRPr sz="3600" b="1">
              <a:solidFill>
                <a:srgbClr val="F29107"/>
              </a:solidFill>
              <a:latin typeface="Capriola"/>
              <a:ea typeface="Capriola"/>
              <a:cs typeface="Capriola"/>
              <a:sym typeface="Capriola"/>
            </a:endParaRPr>
          </a:p>
        </p:txBody>
      </p:sp>
      <p:pic>
        <p:nvPicPr>
          <p:cNvPr id="347" name="Google Shape;347;p57"/>
          <p:cNvPicPr preferRelativeResize="0"/>
          <p:nvPr/>
        </p:nvPicPr>
        <p:blipFill>
          <a:blip r:embed="rId4">
            <a:alphaModFix/>
          </a:blip>
          <a:stretch>
            <a:fillRect/>
          </a:stretch>
        </p:blipFill>
        <p:spPr>
          <a:xfrm>
            <a:off x="487375" y="3188515"/>
            <a:ext cx="2617449" cy="1745713"/>
          </a:xfrm>
          <a:prstGeom prst="rect">
            <a:avLst/>
          </a:prstGeom>
          <a:noFill/>
          <a:ln>
            <a:noFill/>
          </a:ln>
          <a:effectLst>
            <a:outerShdw blurRad="57150" dist="19050" dir="5400000" algn="bl" rotWithShape="0">
              <a:srgbClr val="000000">
                <a:alpha val="50000"/>
              </a:srgbClr>
            </a:outerShdw>
          </a:effectLst>
        </p:spPr>
      </p:pic>
      <p:pic>
        <p:nvPicPr>
          <p:cNvPr id="348" name="Google Shape;348;p57"/>
          <p:cNvPicPr preferRelativeResize="0"/>
          <p:nvPr/>
        </p:nvPicPr>
        <p:blipFill>
          <a:blip r:embed="rId5">
            <a:alphaModFix/>
          </a:blip>
          <a:stretch>
            <a:fillRect/>
          </a:stretch>
        </p:blipFill>
        <p:spPr>
          <a:xfrm>
            <a:off x="3614000" y="3397800"/>
            <a:ext cx="1956353" cy="1745700"/>
          </a:xfrm>
          <a:prstGeom prst="rect">
            <a:avLst/>
          </a:prstGeom>
          <a:noFill/>
          <a:ln>
            <a:noFill/>
          </a:ln>
          <a:effectLst>
            <a:outerShdw blurRad="57150" dist="19050" dir="5400000" algn="bl" rotWithShape="0">
              <a:srgbClr val="000000">
                <a:alpha val="50000"/>
              </a:srgbClr>
            </a:outerShdw>
          </a:effectLst>
        </p:spPr>
      </p:pic>
      <p:pic>
        <p:nvPicPr>
          <p:cNvPr id="349" name="Google Shape;349;p57"/>
          <p:cNvPicPr preferRelativeResize="0"/>
          <p:nvPr/>
        </p:nvPicPr>
        <p:blipFill rotWithShape="1">
          <a:blip r:embed="rId6">
            <a:alphaModFix/>
          </a:blip>
          <a:srcRect t="32148"/>
          <a:stretch/>
        </p:blipFill>
        <p:spPr>
          <a:xfrm>
            <a:off x="6079550" y="3188520"/>
            <a:ext cx="2617450" cy="124260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58"/>
          <p:cNvPicPr preferRelativeResize="0"/>
          <p:nvPr/>
        </p:nvPicPr>
        <p:blipFill rotWithShape="1">
          <a:blip r:embed="rId3">
            <a:alphaModFix/>
          </a:blip>
          <a:srcRect r="72394" b="83716"/>
          <a:stretch/>
        </p:blipFill>
        <p:spPr>
          <a:xfrm>
            <a:off x="0" y="-12"/>
            <a:ext cx="9206049" cy="5436075"/>
          </a:xfrm>
          <a:prstGeom prst="rect">
            <a:avLst/>
          </a:prstGeom>
          <a:noFill/>
          <a:ln>
            <a:noFill/>
          </a:ln>
        </p:spPr>
      </p:pic>
      <p:sp>
        <p:nvSpPr>
          <p:cNvPr id="355" name="Google Shape;355;p58"/>
          <p:cNvSpPr txBox="1"/>
          <p:nvPr/>
        </p:nvSpPr>
        <p:spPr>
          <a:xfrm>
            <a:off x="2392350" y="556422"/>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chemeClr val="lt1"/>
                </a:solidFill>
                <a:latin typeface="Capriola"/>
                <a:ea typeface="Capriola"/>
                <a:cs typeface="Capriola"/>
                <a:sym typeface="Capriola"/>
              </a:rPr>
              <a:t>Thema</a:t>
            </a:r>
            <a:endParaRPr sz="3600" b="1">
              <a:solidFill>
                <a:schemeClr val="lt1"/>
              </a:solidFill>
              <a:latin typeface="Capriola"/>
              <a:ea typeface="Capriola"/>
              <a:cs typeface="Capriola"/>
              <a:sym typeface="Capriola"/>
            </a:endParaRPr>
          </a:p>
        </p:txBody>
      </p:sp>
      <p:sp>
        <p:nvSpPr>
          <p:cNvPr id="356" name="Google Shape;356;p58"/>
          <p:cNvSpPr txBox="1"/>
          <p:nvPr/>
        </p:nvSpPr>
        <p:spPr>
          <a:xfrm>
            <a:off x="2190450" y="1276113"/>
            <a:ext cx="4763100" cy="5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000">
                <a:solidFill>
                  <a:srgbClr val="F29107"/>
                </a:solidFill>
                <a:latin typeface="Capriola"/>
                <a:ea typeface="Capriola"/>
                <a:cs typeface="Capriola"/>
                <a:sym typeface="Capriola"/>
              </a:rPr>
              <a:t>Ontspannen </a:t>
            </a:r>
            <a:r>
              <a:rPr lang="nl" sz="2100">
                <a:solidFill>
                  <a:srgbClr val="F29107"/>
                </a:solidFill>
                <a:latin typeface="Capriola"/>
                <a:ea typeface="Capriola"/>
                <a:cs typeface="Capriola"/>
                <a:sym typeface="Capriola"/>
              </a:rPr>
              <a:t>met</a:t>
            </a:r>
            <a:r>
              <a:rPr lang="nl" sz="3000">
                <a:solidFill>
                  <a:srgbClr val="F29107"/>
                </a:solidFill>
                <a:latin typeface="Capriola"/>
                <a:ea typeface="Capriola"/>
                <a:cs typeface="Capriola"/>
                <a:sym typeface="Capriola"/>
              </a:rPr>
              <a:t> media</a:t>
            </a:r>
            <a:endParaRPr sz="3000">
              <a:solidFill>
                <a:srgbClr val="F29107"/>
              </a:solidFill>
              <a:latin typeface="Capriola"/>
              <a:ea typeface="Capriola"/>
              <a:cs typeface="Capriola"/>
              <a:sym typeface="Capriola"/>
            </a:endParaRPr>
          </a:p>
        </p:txBody>
      </p:sp>
      <p:pic>
        <p:nvPicPr>
          <p:cNvPr id="357" name="Google Shape;357;p58"/>
          <p:cNvPicPr preferRelativeResize="0"/>
          <p:nvPr/>
        </p:nvPicPr>
        <p:blipFill>
          <a:blip r:embed="rId4">
            <a:alphaModFix/>
          </a:blip>
          <a:stretch>
            <a:fillRect/>
          </a:stretch>
        </p:blipFill>
        <p:spPr>
          <a:xfrm>
            <a:off x="1714500" y="2191275"/>
            <a:ext cx="5715000" cy="1905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Google Shape;362;p59"/>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63" name="Google Shape;363;p59"/>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ctr" rtl="0">
              <a:spcBef>
                <a:spcPts val="0"/>
              </a:spcBef>
              <a:spcAft>
                <a:spcPts val="0"/>
              </a:spcAft>
              <a:buNone/>
            </a:pPr>
            <a:endParaRPr/>
          </a:p>
          <a:p>
            <a:pPr marL="457200" lvl="0" indent="0" algn="l" rtl="0">
              <a:spcBef>
                <a:spcPts val="0"/>
              </a:spcBef>
              <a:spcAft>
                <a:spcPts val="0"/>
              </a:spcAft>
              <a:buNone/>
            </a:pPr>
            <a:endParaRPr>
              <a:solidFill>
                <a:srgbClr val="29588C"/>
              </a:solidFill>
              <a:latin typeface="Rubik"/>
              <a:ea typeface="Rubik"/>
              <a:cs typeface="Rubik"/>
              <a:sym typeface="Rubik"/>
            </a:endParaRPr>
          </a:p>
        </p:txBody>
      </p:sp>
      <p:pic>
        <p:nvPicPr>
          <p:cNvPr id="364" name="Google Shape;364;p59"/>
          <p:cNvPicPr preferRelativeResize="0"/>
          <p:nvPr/>
        </p:nvPicPr>
        <p:blipFill>
          <a:blip r:embed="rId4">
            <a:alphaModFix/>
          </a:blip>
          <a:stretch>
            <a:fillRect/>
          </a:stretch>
        </p:blipFill>
        <p:spPr>
          <a:xfrm rot="-1619664">
            <a:off x="1257797" y="3970779"/>
            <a:ext cx="1209931" cy="1209944"/>
          </a:xfrm>
          <a:prstGeom prst="rect">
            <a:avLst/>
          </a:prstGeom>
          <a:noFill/>
          <a:ln>
            <a:noFill/>
          </a:ln>
        </p:spPr>
      </p:pic>
      <p:pic>
        <p:nvPicPr>
          <p:cNvPr id="365" name="Google Shape;365;p59"/>
          <p:cNvPicPr preferRelativeResize="0"/>
          <p:nvPr/>
        </p:nvPicPr>
        <p:blipFill>
          <a:blip r:embed="rId5">
            <a:alphaModFix/>
          </a:blip>
          <a:stretch>
            <a:fillRect/>
          </a:stretch>
        </p:blipFill>
        <p:spPr>
          <a:xfrm rot="-1386058">
            <a:off x="280888" y="3033824"/>
            <a:ext cx="861051" cy="861051"/>
          </a:xfrm>
          <a:prstGeom prst="rect">
            <a:avLst/>
          </a:prstGeom>
          <a:noFill/>
          <a:ln>
            <a:noFill/>
          </a:ln>
        </p:spPr>
      </p:pic>
      <p:pic>
        <p:nvPicPr>
          <p:cNvPr id="366" name="Google Shape;366;p59"/>
          <p:cNvPicPr preferRelativeResize="0"/>
          <p:nvPr/>
        </p:nvPicPr>
        <p:blipFill>
          <a:blip r:embed="rId6">
            <a:alphaModFix/>
          </a:blip>
          <a:stretch>
            <a:fillRect/>
          </a:stretch>
        </p:blipFill>
        <p:spPr>
          <a:xfrm rot="-1199235">
            <a:off x="22481" y="4022536"/>
            <a:ext cx="1242163" cy="1242179"/>
          </a:xfrm>
          <a:prstGeom prst="rect">
            <a:avLst/>
          </a:prstGeom>
          <a:noFill/>
          <a:ln>
            <a:noFill/>
          </a:ln>
        </p:spPr>
      </p:pic>
      <p:pic>
        <p:nvPicPr>
          <p:cNvPr id="367" name="Google Shape;367;p59"/>
          <p:cNvPicPr preferRelativeResize="0"/>
          <p:nvPr/>
        </p:nvPicPr>
        <p:blipFill>
          <a:blip r:embed="rId7">
            <a:alphaModFix/>
          </a:blip>
          <a:stretch>
            <a:fillRect/>
          </a:stretch>
        </p:blipFill>
        <p:spPr>
          <a:xfrm>
            <a:off x="808700" y="3404625"/>
            <a:ext cx="1145175" cy="1145175"/>
          </a:xfrm>
          <a:prstGeom prst="rect">
            <a:avLst/>
          </a:prstGeom>
          <a:noFill/>
          <a:ln>
            <a:noFill/>
          </a:ln>
        </p:spPr>
      </p:pic>
      <p:sp>
        <p:nvSpPr>
          <p:cNvPr id="368" name="Google Shape;368;p59"/>
          <p:cNvSpPr txBox="1"/>
          <p:nvPr/>
        </p:nvSpPr>
        <p:spPr>
          <a:xfrm>
            <a:off x="2392350" y="833272"/>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Urgentie en onderzoek </a:t>
            </a:r>
            <a:endParaRPr sz="3600" b="1">
              <a:solidFill>
                <a:srgbClr val="F29107"/>
              </a:solidFill>
              <a:latin typeface="Capriola"/>
              <a:ea typeface="Capriola"/>
              <a:cs typeface="Capriola"/>
              <a:sym typeface="Capriola"/>
            </a:endParaRPr>
          </a:p>
        </p:txBody>
      </p:sp>
      <p:sp>
        <p:nvSpPr>
          <p:cNvPr id="369" name="Google Shape;369;p59"/>
          <p:cNvSpPr txBox="1"/>
          <p:nvPr/>
        </p:nvSpPr>
        <p:spPr>
          <a:xfrm>
            <a:off x="1338000" y="2360025"/>
            <a:ext cx="6468000" cy="10446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073763"/>
              </a:buClr>
              <a:buSzPts val="1400"/>
              <a:buFont typeface="Rubik"/>
              <a:buChar char="●"/>
            </a:pPr>
            <a:r>
              <a:rPr lang="nl">
                <a:solidFill>
                  <a:srgbClr val="073763"/>
                </a:solidFill>
                <a:latin typeface="Rubik"/>
                <a:ea typeface="Rubik"/>
                <a:cs typeface="Rubik"/>
                <a:sym typeface="Rubik"/>
              </a:rPr>
              <a:t>Iene Miene Media 2024</a:t>
            </a:r>
            <a:endParaRPr>
              <a:solidFill>
                <a:srgbClr val="073763"/>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073763"/>
                </a:solidFill>
                <a:latin typeface="Rubik"/>
                <a:ea typeface="Rubik"/>
                <a:cs typeface="Rubik"/>
                <a:sym typeface="Rubik"/>
              </a:rPr>
              <a:t>Samenwerking met Hogeschool Windesheim &amp; Trimbos-instituut</a:t>
            </a:r>
            <a:endParaRPr>
              <a:solidFill>
                <a:srgbClr val="073763"/>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073763"/>
                </a:solidFill>
                <a:latin typeface="Rubik"/>
                <a:ea typeface="Rubik"/>
                <a:cs typeface="Rubik"/>
                <a:sym typeface="Rubik"/>
              </a:rPr>
              <a:t>2024: Hoe wordt media ingezet om een ontspannen gezinssituatie te creëren? </a:t>
            </a:r>
            <a:endParaRPr>
              <a:solidFill>
                <a:srgbClr val="073763"/>
              </a:solidFill>
              <a:latin typeface="Rubik"/>
              <a:ea typeface="Rubik"/>
              <a:cs typeface="Rubik"/>
              <a:sym typeface="Rubi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60"/>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75" name="Google Shape;375;p60"/>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76" name="Google Shape;376;p60"/>
          <p:cNvPicPr preferRelativeResize="0"/>
          <p:nvPr/>
        </p:nvPicPr>
        <p:blipFill>
          <a:blip r:embed="rId4">
            <a:alphaModFix/>
          </a:blip>
          <a:stretch>
            <a:fillRect/>
          </a:stretch>
        </p:blipFill>
        <p:spPr>
          <a:xfrm rot="-1619664">
            <a:off x="1257797" y="3970779"/>
            <a:ext cx="1209931" cy="1209944"/>
          </a:xfrm>
          <a:prstGeom prst="rect">
            <a:avLst/>
          </a:prstGeom>
          <a:noFill/>
          <a:ln>
            <a:noFill/>
          </a:ln>
        </p:spPr>
      </p:pic>
      <p:pic>
        <p:nvPicPr>
          <p:cNvPr id="377" name="Google Shape;377;p60"/>
          <p:cNvPicPr preferRelativeResize="0"/>
          <p:nvPr/>
        </p:nvPicPr>
        <p:blipFill>
          <a:blip r:embed="rId5">
            <a:alphaModFix/>
          </a:blip>
          <a:stretch>
            <a:fillRect/>
          </a:stretch>
        </p:blipFill>
        <p:spPr>
          <a:xfrm rot="-1386058">
            <a:off x="280888" y="3033824"/>
            <a:ext cx="861051" cy="861051"/>
          </a:xfrm>
          <a:prstGeom prst="rect">
            <a:avLst/>
          </a:prstGeom>
          <a:noFill/>
          <a:ln>
            <a:noFill/>
          </a:ln>
        </p:spPr>
      </p:pic>
      <p:pic>
        <p:nvPicPr>
          <p:cNvPr id="378" name="Google Shape;378;p60"/>
          <p:cNvPicPr preferRelativeResize="0"/>
          <p:nvPr/>
        </p:nvPicPr>
        <p:blipFill>
          <a:blip r:embed="rId6">
            <a:alphaModFix/>
          </a:blip>
          <a:stretch>
            <a:fillRect/>
          </a:stretch>
        </p:blipFill>
        <p:spPr>
          <a:xfrm rot="-1199235">
            <a:off x="22481" y="4022536"/>
            <a:ext cx="1242163" cy="1242179"/>
          </a:xfrm>
          <a:prstGeom prst="rect">
            <a:avLst/>
          </a:prstGeom>
          <a:noFill/>
          <a:ln>
            <a:noFill/>
          </a:ln>
        </p:spPr>
      </p:pic>
      <p:pic>
        <p:nvPicPr>
          <p:cNvPr id="379" name="Google Shape;379;p60"/>
          <p:cNvPicPr preferRelativeResize="0"/>
          <p:nvPr/>
        </p:nvPicPr>
        <p:blipFill>
          <a:blip r:embed="rId7">
            <a:alphaModFix/>
          </a:blip>
          <a:stretch>
            <a:fillRect/>
          </a:stretch>
        </p:blipFill>
        <p:spPr>
          <a:xfrm>
            <a:off x="808700" y="3404625"/>
            <a:ext cx="1145175" cy="1145175"/>
          </a:xfrm>
          <a:prstGeom prst="rect">
            <a:avLst/>
          </a:prstGeom>
          <a:noFill/>
          <a:ln>
            <a:noFill/>
          </a:ln>
        </p:spPr>
      </p:pic>
      <p:sp>
        <p:nvSpPr>
          <p:cNvPr id="380" name="Google Shape;380;p60"/>
          <p:cNvSpPr txBox="1"/>
          <p:nvPr/>
        </p:nvSpPr>
        <p:spPr>
          <a:xfrm>
            <a:off x="2230200" y="1552975"/>
            <a:ext cx="4683600" cy="26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b="1">
                <a:solidFill>
                  <a:srgbClr val="1B5C97"/>
                </a:solidFill>
                <a:latin typeface="Rubik"/>
                <a:ea typeface="Rubik"/>
                <a:cs typeface="Rubik"/>
                <a:sym typeface="Rubik"/>
              </a:rPr>
              <a:t>Toolkit</a:t>
            </a:r>
            <a:endParaRPr b="1">
              <a:solidFill>
                <a:srgbClr val="073763"/>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Logo’s, posters, afbeeldingen </a:t>
            </a:r>
            <a:endParaRPr>
              <a:solidFill>
                <a:srgbClr val="1B5C97"/>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(nieuwsbrief, pers) teksten</a:t>
            </a:r>
            <a:endParaRPr>
              <a:solidFill>
                <a:srgbClr val="1B5C97"/>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Flyer met tips</a:t>
            </a:r>
            <a:endParaRPr>
              <a:solidFill>
                <a:srgbClr val="1B5C97"/>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Template #MUD PowerPoint</a:t>
            </a:r>
            <a:br>
              <a:rPr lang="nl">
                <a:solidFill>
                  <a:srgbClr val="073763"/>
                </a:solidFill>
                <a:latin typeface="Rubik"/>
                <a:ea typeface="Rubik"/>
                <a:cs typeface="Rubik"/>
                <a:sym typeface="Rubik"/>
              </a:rPr>
            </a:br>
            <a:endParaRPr>
              <a:solidFill>
                <a:srgbClr val="073763"/>
              </a:solidFill>
              <a:latin typeface="Rubik"/>
              <a:ea typeface="Rubik"/>
              <a:cs typeface="Rubik"/>
              <a:sym typeface="Rubik"/>
            </a:endParaRPr>
          </a:p>
          <a:p>
            <a:pPr marL="0" lvl="0" indent="0" algn="l" rtl="0">
              <a:spcBef>
                <a:spcPts val="0"/>
              </a:spcBef>
              <a:spcAft>
                <a:spcPts val="0"/>
              </a:spcAft>
              <a:buNone/>
            </a:pPr>
            <a:r>
              <a:rPr lang="nl" b="1">
                <a:solidFill>
                  <a:srgbClr val="1B5C97"/>
                </a:solidFill>
                <a:latin typeface="Rubik"/>
                <a:ea typeface="Rubik"/>
                <a:cs typeface="Rubik"/>
                <a:sym typeface="Rubik"/>
              </a:rPr>
              <a:t>Communicatie &amp; relaties</a:t>
            </a:r>
            <a:endParaRPr b="1">
              <a:solidFill>
                <a:srgbClr val="073763"/>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Uitlichten tips, activiteiten &amp; aanbod</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Meedenken in persbenadering</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Koppelen van partners</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Onderzoeksresultaten</a:t>
            </a:r>
            <a:endParaRPr>
              <a:solidFill>
                <a:srgbClr val="1B5C97"/>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a:p>
            <a:pPr marL="0" lvl="0" indent="0" algn="ctr" rtl="0">
              <a:spcBef>
                <a:spcPts val="0"/>
              </a:spcBef>
              <a:spcAft>
                <a:spcPts val="0"/>
              </a:spcAft>
              <a:buNone/>
            </a:pPr>
            <a:endParaRPr sz="1300">
              <a:solidFill>
                <a:srgbClr val="073763"/>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p:txBody>
      </p:sp>
      <p:sp>
        <p:nvSpPr>
          <p:cNvPr id="381" name="Google Shape;381;p60"/>
          <p:cNvSpPr txBox="1"/>
          <p:nvPr/>
        </p:nvSpPr>
        <p:spPr>
          <a:xfrm>
            <a:off x="2392350" y="833272"/>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Ondersteuning</a:t>
            </a:r>
            <a:endParaRPr sz="3600" b="1">
              <a:solidFill>
                <a:srgbClr val="F29107"/>
              </a:solidFill>
              <a:latin typeface="Capriola"/>
              <a:ea typeface="Capriola"/>
              <a:cs typeface="Capriola"/>
              <a:sym typeface="Capriol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61"/>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387" name="Google Shape;387;p61"/>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88" name="Google Shape;388;p61"/>
          <p:cNvPicPr preferRelativeResize="0"/>
          <p:nvPr/>
        </p:nvPicPr>
        <p:blipFill>
          <a:blip r:embed="rId4">
            <a:alphaModFix/>
          </a:blip>
          <a:stretch>
            <a:fillRect/>
          </a:stretch>
        </p:blipFill>
        <p:spPr>
          <a:xfrm rot="-1619664">
            <a:off x="1257797" y="3970779"/>
            <a:ext cx="1209931" cy="1209944"/>
          </a:xfrm>
          <a:prstGeom prst="rect">
            <a:avLst/>
          </a:prstGeom>
          <a:noFill/>
          <a:ln>
            <a:noFill/>
          </a:ln>
        </p:spPr>
      </p:pic>
      <p:pic>
        <p:nvPicPr>
          <p:cNvPr id="389" name="Google Shape;389;p61"/>
          <p:cNvPicPr preferRelativeResize="0"/>
          <p:nvPr/>
        </p:nvPicPr>
        <p:blipFill>
          <a:blip r:embed="rId5">
            <a:alphaModFix/>
          </a:blip>
          <a:stretch>
            <a:fillRect/>
          </a:stretch>
        </p:blipFill>
        <p:spPr>
          <a:xfrm rot="-1386058">
            <a:off x="280888" y="3033824"/>
            <a:ext cx="861051" cy="861051"/>
          </a:xfrm>
          <a:prstGeom prst="rect">
            <a:avLst/>
          </a:prstGeom>
          <a:noFill/>
          <a:ln>
            <a:noFill/>
          </a:ln>
        </p:spPr>
      </p:pic>
      <p:pic>
        <p:nvPicPr>
          <p:cNvPr id="390" name="Google Shape;390;p61"/>
          <p:cNvPicPr preferRelativeResize="0"/>
          <p:nvPr/>
        </p:nvPicPr>
        <p:blipFill>
          <a:blip r:embed="rId6">
            <a:alphaModFix/>
          </a:blip>
          <a:stretch>
            <a:fillRect/>
          </a:stretch>
        </p:blipFill>
        <p:spPr>
          <a:xfrm rot="-1199235">
            <a:off x="22481" y="4022536"/>
            <a:ext cx="1242163" cy="1242179"/>
          </a:xfrm>
          <a:prstGeom prst="rect">
            <a:avLst/>
          </a:prstGeom>
          <a:noFill/>
          <a:ln>
            <a:noFill/>
          </a:ln>
        </p:spPr>
      </p:pic>
      <p:sp>
        <p:nvSpPr>
          <p:cNvPr id="391" name="Google Shape;391;p61"/>
          <p:cNvSpPr txBox="1"/>
          <p:nvPr/>
        </p:nvSpPr>
        <p:spPr>
          <a:xfrm>
            <a:off x="311700" y="852325"/>
            <a:ext cx="8520600" cy="615600"/>
          </a:xfrm>
          <a:prstGeom prst="rect">
            <a:avLst/>
          </a:prstGeom>
          <a:noFill/>
          <a:ln>
            <a:noFill/>
          </a:ln>
        </p:spPr>
        <p:txBody>
          <a:bodyPr spcFirstLastPara="1" wrap="square" lIns="91425" tIns="91425" rIns="91425" bIns="91425" anchor="b" anchorCtr="0">
            <a:normAutofit fontScale="92500" lnSpcReduction="20000"/>
          </a:bodyPr>
          <a:lstStyle/>
          <a:p>
            <a:pPr marL="0" lvl="0" indent="0" algn="ctr" rtl="0">
              <a:spcBef>
                <a:spcPts val="0"/>
              </a:spcBef>
              <a:spcAft>
                <a:spcPts val="0"/>
              </a:spcAft>
              <a:buNone/>
            </a:pPr>
            <a:r>
              <a:rPr lang="nl" sz="3500" b="1">
                <a:solidFill>
                  <a:srgbClr val="F29107"/>
                </a:solidFill>
                <a:latin typeface="Capriola"/>
                <a:ea typeface="Capriola"/>
                <a:cs typeface="Capriola"/>
                <a:sym typeface="Capriola"/>
              </a:rPr>
              <a:t>Mediaukkiedagen.nl</a:t>
            </a:r>
            <a:endParaRPr sz="5200" b="1">
              <a:solidFill>
                <a:srgbClr val="F29107"/>
              </a:solidFill>
              <a:latin typeface="Capriola"/>
              <a:ea typeface="Capriola"/>
              <a:cs typeface="Capriola"/>
              <a:sym typeface="Capriola"/>
            </a:endParaRPr>
          </a:p>
        </p:txBody>
      </p:sp>
      <p:sp>
        <p:nvSpPr>
          <p:cNvPr id="392" name="Google Shape;392;p61"/>
          <p:cNvSpPr txBox="1"/>
          <p:nvPr/>
        </p:nvSpPr>
        <p:spPr>
          <a:xfrm>
            <a:off x="2375975" y="1467925"/>
            <a:ext cx="5670000" cy="3372300"/>
          </a:xfrm>
          <a:prstGeom prst="rect">
            <a:avLst/>
          </a:prstGeom>
          <a:noFill/>
          <a:ln>
            <a:noFill/>
          </a:ln>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b="1">
                <a:solidFill>
                  <a:srgbClr val="1B5C97"/>
                </a:solidFill>
                <a:latin typeface="Rubik"/>
                <a:ea typeface="Rubik"/>
                <a:cs typeface="Rubik"/>
                <a:sym typeface="Rubik"/>
              </a:rPr>
              <a:t>Voor jou als professional</a:t>
            </a:r>
            <a:endParaRPr b="1">
              <a:solidFill>
                <a:srgbClr val="073763"/>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Toolkit</a:t>
            </a:r>
            <a:endParaRPr>
              <a:solidFill>
                <a:srgbClr val="1B5C97"/>
              </a:solidFill>
              <a:latin typeface="Rubik"/>
              <a:ea typeface="Rubik"/>
              <a:cs typeface="Rubik"/>
              <a:sym typeface="Rubik"/>
            </a:endParaRPr>
          </a:p>
          <a:p>
            <a:pPr marL="914400" lvl="1"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Beeldmateriaal</a:t>
            </a:r>
            <a:endParaRPr>
              <a:solidFill>
                <a:srgbClr val="1B5C97"/>
              </a:solidFill>
              <a:latin typeface="Rubik"/>
              <a:ea typeface="Rubik"/>
              <a:cs typeface="Rubik"/>
              <a:sym typeface="Rubik"/>
            </a:endParaRPr>
          </a:p>
          <a:p>
            <a:pPr marL="914400" lvl="1"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Voorbeeld posts</a:t>
            </a:r>
            <a:endParaRPr>
              <a:solidFill>
                <a:srgbClr val="1B5C97"/>
              </a:solidFill>
              <a:latin typeface="Rubik"/>
              <a:ea typeface="Rubik"/>
              <a:cs typeface="Rubik"/>
              <a:sym typeface="Rubik"/>
            </a:endParaRPr>
          </a:p>
          <a:p>
            <a:pPr marL="914400" lvl="1"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Voorbeeld nieuwsbrief</a:t>
            </a:r>
            <a:endParaRPr>
              <a:solidFill>
                <a:srgbClr val="1B5C97"/>
              </a:solidFill>
              <a:latin typeface="Rubik"/>
              <a:ea typeface="Rubik"/>
              <a:cs typeface="Rubik"/>
              <a:sym typeface="Rubik"/>
            </a:endParaRPr>
          </a:p>
          <a:p>
            <a:pPr marL="914400" lvl="1"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Format powerpoint presentatie</a:t>
            </a:r>
            <a:endParaRPr>
              <a:solidFill>
                <a:srgbClr val="1B5C97"/>
              </a:solidFill>
              <a:latin typeface="Rubik"/>
              <a:ea typeface="Rubik"/>
              <a:cs typeface="Rubik"/>
              <a:sym typeface="Rubik"/>
            </a:endParaRPr>
          </a:p>
          <a:p>
            <a:pPr marL="914400" lvl="0" indent="0" algn="l" rtl="0">
              <a:spcBef>
                <a:spcPts val="0"/>
              </a:spcBef>
              <a:spcAft>
                <a:spcPts val="0"/>
              </a:spcAft>
              <a:buNone/>
            </a:pPr>
            <a:endParaRPr sz="400">
              <a:solidFill>
                <a:srgbClr val="1B5C97"/>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Tips en adviezen op professionalspagina’s </a:t>
            </a:r>
            <a:endParaRPr>
              <a:solidFill>
                <a:srgbClr val="1B5C97"/>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Achtergrondinformatie</a:t>
            </a:r>
            <a:endParaRPr>
              <a:solidFill>
                <a:srgbClr val="1B5C97"/>
              </a:solidFill>
              <a:latin typeface="Rubik"/>
              <a:ea typeface="Rubik"/>
              <a:cs typeface="Rubik"/>
              <a:sym typeface="Rubik"/>
            </a:endParaRPr>
          </a:p>
          <a:p>
            <a:pPr marL="457200" lvl="0" indent="-317500" algn="l" rtl="0">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Materialen om aan de slag te gaan</a:t>
            </a:r>
            <a:endParaRPr>
              <a:solidFill>
                <a:srgbClr val="073763"/>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a:p>
            <a:pPr marL="0" lvl="0" indent="0" algn="l" rtl="0">
              <a:spcBef>
                <a:spcPts val="0"/>
              </a:spcBef>
              <a:spcAft>
                <a:spcPts val="0"/>
              </a:spcAft>
              <a:buNone/>
            </a:pPr>
            <a:r>
              <a:rPr lang="nl" b="1">
                <a:solidFill>
                  <a:srgbClr val="1B5C97"/>
                </a:solidFill>
                <a:latin typeface="Rubik"/>
                <a:ea typeface="Rubik"/>
                <a:cs typeface="Rubik"/>
                <a:sym typeface="Rubik"/>
              </a:rPr>
              <a:t>Voor ouders</a:t>
            </a:r>
            <a:endParaRPr b="1">
              <a:solidFill>
                <a:srgbClr val="073763"/>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b="1">
                <a:solidFill>
                  <a:srgbClr val="1B5C97"/>
                </a:solidFill>
                <a:latin typeface="Rubik"/>
                <a:ea typeface="Rubik"/>
                <a:cs typeface="Rubik"/>
                <a:sym typeface="Rubik"/>
              </a:rPr>
              <a:t>Tien tips:</a:t>
            </a:r>
            <a:r>
              <a:rPr lang="nl">
                <a:solidFill>
                  <a:srgbClr val="1B5C97"/>
                </a:solidFill>
                <a:latin typeface="Rubik"/>
                <a:ea typeface="Rubik"/>
                <a:cs typeface="Rubik"/>
                <a:sym typeface="Rubik"/>
              </a:rPr>
              <a:t> Ontspannen met media? Zo kan het!</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Activiteitenoverzicht met alle activiteiten in het land</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Materialen en tools</a:t>
            </a:r>
            <a:endParaRPr sz="1300" i="1">
              <a:solidFill>
                <a:srgbClr val="073763"/>
              </a:solidFill>
              <a:latin typeface="Rubik"/>
              <a:ea typeface="Rubik"/>
              <a:cs typeface="Rubik"/>
              <a:sym typeface="Rubik"/>
            </a:endParaRPr>
          </a:p>
          <a:p>
            <a:pPr marL="0" lvl="0" indent="0" algn="l" rtl="0">
              <a:spcBef>
                <a:spcPts val="0"/>
              </a:spcBef>
              <a:spcAft>
                <a:spcPts val="0"/>
              </a:spcAft>
              <a:buNone/>
            </a:pPr>
            <a:endParaRPr sz="1600">
              <a:solidFill>
                <a:srgbClr val="595959"/>
              </a:solidFill>
              <a:latin typeface="Rubik"/>
              <a:ea typeface="Rubik"/>
              <a:cs typeface="Rubik"/>
              <a:sym typeface="Rubik"/>
            </a:endParaRPr>
          </a:p>
          <a:p>
            <a:pPr marL="0" lvl="0" indent="0" algn="l" rtl="0">
              <a:spcBef>
                <a:spcPts val="0"/>
              </a:spcBef>
              <a:spcAft>
                <a:spcPts val="0"/>
              </a:spcAft>
              <a:buNone/>
            </a:pPr>
            <a:endParaRPr sz="1600">
              <a:solidFill>
                <a:srgbClr val="595959"/>
              </a:solidFill>
              <a:latin typeface="Rubik"/>
              <a:ea typeface="Rubik"/>
              <a:cs typeface="Rubik"/>
              <a:sym typeface="Rubik"/>
            </a:endParaRPr>
          </a:p>
          <a:p>
            <a:pPr marL="0" lvl="0" indent="0" algn="l" rtl="0">
              <a:spcBef>
                <a:spcPts val="0"/>
              </a:spcBef>
              <a:spcAft>
                <a:spcPts val="0"/>
              </a:spcAft>
              <a:buNone/>
            </a:pPr>
            <a:endParaRPr sz="1600">
              <a:solidFill>
                <a:srgbClr val="595959"/>
              </a:solidFill>
              <a:latin typeface="Rubik"/>
              <a:ea typeface="Rubik"/>
              <a:cs typeface="Rubik"/>
              <a:sym typeface="Rubik"/>
            </a:endParaRPr>
          </a:p>
        </p:txBody>
      </p:sp>
      <p:pic>
        <p:nvPicPr>
          <p:cNvPr id="393" name="Google Shape;393;p61"/>
          <p:cNvPicPr preferRelativeResize="0"/>
          <p:nvPr/>
        </p:nvPicPr>
        <p:blipFill>
          <a:blip r:embed="rId7">
            <a:alphaModFix/>
          </a:blip>
          <a:stretch>
            <a:fillRect/>
          </a:stretch>
        </p:blipFill>
        <p:spPr>
          <a:xfrm>
            <a:off x="808700" y="3404625"/>
            <a:ext cx="1145175" cy="1145175"/>
          </a:xfrm>
          <a:prstGeom prst="rect">
            <a:avLst/>
          </a:prstGeom>
          <a:noFill/>
          <a:ln>
            <a:noFill/>
          </a:ln>
        </p:spPr>
      </p:pic>
      <p:pic>
        <p:nvPicPr>
          <p:cNvPr id="394" name="Google Shape;394;p61"/>
          <p:cNvPicPr preferRelativeResize="0"/>
          <p:nvPr/>
        </p:nvPicPr>
        <p:blipFill>
          <a:blip r:embed="rId8">
            <a:alphaModFix/>
          </a:blip>
          <a:stretch>
            <a:fillRect/>
          </a:stretch>
        </p:blipFill>
        <p:spPr>
          <a:xfrm>
            <a:off x="7039400" y="3404625"/>
            <a:ext cx="2531224" cy="1684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pic>
        <p:nvPicPr>
          <p:cNvPr id="399" name="Google Shape;399;p62"/>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400" name="Google Shape;400;p62"/>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01" name="Google Shape;401;p62"/>
          <p:cNvPicPr preferRelativeResize="0"/>
          <p:nvPr/>
        </p:nvPicPr>
        <p:blipFill>
          <a:blip r:embed="rId4">
            <a:alphaModFix/>
          </a:blip>
          <a:stretch>
            <a:fillRect/>
          </a:stretch>
        </p:blipFill>
        <p:spPr>
          <a:xfrm rot="-1619664">
            <a:off x="1257797" y="3970779"/>
            <a:ext cx="1209931" cy="1209944"/>
          </a:xfrm>
          <a:prstGeom prst="rect">
            <a:avLst/>
          </a:prstGeom>
          <a:noFill/>
          <a:ln>
            <a:noFill/>
          </a:ln>
        </p:spPr>
      </p:pic>
      <p:pic>
        <p:nvPicPr>
          <p:cNvPr id="402" name="Google Shape;402;p62"/>
          <p:cNvPicPr preferRelativeResize="0"/>
          <p:nvPr/>
        </p:nvPicPr>
        <p:blipFill>
          <a:blip r:embed="rId5">
            <a:alphaModFix/>
          </a:blip>
          <a:stretch>
            <a:fillRect/>
          </a:stretch>
        </p:blipFill>
        <p:spPr>
          <a:xfrm rot="-1386058">
            <a:off x="280888" y="3033824"/>
            <a:ext cx="861051" cy="861051"/>
          </a:xfrm>
          <a:prstGeom prst="rect">
            <a:avLst/>
          </a:prstGeom>
          <a:noFill/>
          <a:ln>
            <a:noFill/>
          </a:ln>
        </p:spPr>
      </p:pic>
      <p:pic>
        <p:nvPicPr>
          <p:cNvPr id="403" name="Google Shape;403;p62"/>
          <p:cNvPicPr preferRelativeResize="0"/>
          <p:nvPr/>
        </p:nvPicPr>
        <p:blipFill>
          <a:blip r:embed="rId6">
            <a:alphaModFix/>
          </a:blip>
          <a:stretch>
            <a:fillRect/>
          </a:stretch>
        </p:blipFill>
        <p:spPr>
          <a:xfrm rot="-1199235">
            <a:off x="22481" y="4022536"/>
            <a:ext cx="1242163" cy="1242179"/>
          </a:xfrm>
          <a:prstGeom prst="rect">
            <a:avLst/>
          </a:prstGeom>
          <a:noFill/>
          <a:ln>
            <a:noFill/>
          </a:ln>
        </p:spPr>
      </p:pic>
      <p:pic>
        <p:nvPicPr>
          <p:cNvPr id="404" name="Google Shape;404;p62"/>
          <p:cNvPicPr preferRelativeResize="0"/>
          <p:nvPr/>
        </p:nvPicPr>
        <p:blipFill>
          <a:blip r:embed="rId7">
            <a:alphaModFix/>
          </a:blip>
          <a:stretch>
            <a:fillRect/>
          </a:stretch>
        </p:blipFill>
        <p:spPr>
          <a:xfrm>
            <a:off x="808700" y="3404625"/>
            <a:ext cx="1145175" cy="1145175"/>
          </a:xfrm>
          <a:prstGeom prst="rect">
            <a:avLst/>
          </a:prstGeom>
          <a:noFill/>
          <a:ln>
            <a:noFill/>
          </a:ln>
        </p:spPr>
      </p:pic>
      <p:sp>
        <p:nvSpPr>
          <p:cNvPr id="405" name="Google Shape;405;p62"/>
          <p:cNvSpPr txBox="1"/>
          <p:nvPr/>
        </p:nvSpPr>
        <p:spPr>
          <a:xfrm>
            <a:off x="2392350" y="833272"/>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Hoe kan jij aanhaken?</a:t>
            </a:r>
            <a:endParaRPr sz="3600" b="1">
              <a:solidFill>
                <a:srgbClr val="F29107"/>
              </a:solidFill>
              <a:latin typeface="Capriola"/>
              <a:ea typeface="Capriola"/>
              <a:cs typeface="Capriola"/>
              <a:sym typeface="Capriola"/>
            </a:endParaRPr>
          </a:p>
        </p:txBody>
      </p:sp>
      <p:sp>
        <p:nvSpPr>
          <p:cNvPr id="406" name="Google Shape;406;p62"/>
          <p:cNvSpPr txBox="1"/>
          <p:nvPr/>
        </p:nvSpPr>
        <p:spPr>
          <a:xfrm>
            <a:off x="1276313" y="2162088"/>
            <a:ext cx="3285600" cy="23877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nl" b="1">
                <a:solidFill>
                  <a:srgbClr val="1B5C97"/>
                </a:solidFill>
                <a:latin typeface="Rubik"/>
                <a:ea typeface="Rubik"/>
                <a:cs typeface="Rubik"/>
                <a:sym typeface="Rubik"/>
              </a:rPr>
              <a:t>Aan de slag met kinderen</a:t>
            </a:r>
            <a:endParaRPr b="1">
              <a:solidFill>
                <a:srgbClr val="073763"/>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Zet de concrete tips in</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Maak gebruik van de tools</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Zoek de samenwerking op met andere organisaties</a:t>
            </a:r>
            <a:endParaRPr>
              <a:solidFill>
                <a:srgbClr val="073763"/>
              </a:solidFill>
              <a:latin typeface="Rubik"/>
              <a:ea typeface="Rubik"/>
              <a:cs typeface="Rubik"/>
              <a:sym typeface="Rubik"/>
            </a:endParaRPr>
          </a:p>
        </p:txBody>
      </p:sp>
      <p:sp>
        <p:nvSpPr>
          <p:cNvPr id="407" name="Google Shape;407;p62"/>
          <p:cNvSpPr txBox="1"/>
          <p:nvPr/>
        </p:nvSpPr>
        <p:spPr>
          <a:xfrm>
            <a:off x="4561925" y="2029513"/>
            <a:ext cx="3475500" cy="18663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nl" b="1">
                <a:solidFill>
                  <a:srgbClr val="1B5C97"/>
                </a:solidFill>
                <a:latin typeface="Rubik"/>
                <a:ea typeface="Rubik"/>
                <a:cs typeface="Rubik"/>
                <a:sym typeface="Rubik"/>
              </a:rPr>
              <a:t>Informeer ouders en opvoeders</a:t>
            </a:r>
            <a:r>
              <a:rPr lang="nl" sz="1900" b="1">
                <a:solidFill>
                  <a:srgbClr val="073763"/>
                </a:solidFill>
                <a:latin typeface="Rubik"/>
                <a:ea typeface="Rubik"/>
                <a:cs typeface="Rubik"/>
                <a:sym typeface="Rubik"/>
              </a:rPr>
              <a:t> </a:t>
            </a:r>
            <a:endParaRPr sz="1900" b="1">
              <a:solidFill>
                <a:srgbClr val="073763"/>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Deel de tips</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Ontwikkel een tool</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Organiseer een activiteit</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Deel een nieuwsbrief of sociale media post #MUD24</a:t>
            </a:r>
            <a:endParaRPr>
              <a:solidFill>
                <a:srgbClr val="1B5C97"/>
              </a:solidFill>
              <a:latin typeface="Rubik"/>
              <a:ea typeface="Rubik"/>
              <a:cs typeface="Rubik"/>
              <a:sym typeface="Rubik"/>
            </a:endParaRPr>
          </a:p>
          <a:p>
            <a:pPr marL="457200" marR="0" lvl="0" indent="-317500" algn="l" rtl="0">
              <a:lnSpc>
                <a:spcPct val="100000"/>
              </a:lnSpc>
              <a:spcBef>
                <a:spcPts val="0"/>
              </a:spcBef>
              <a:spcAft>
                <a:spcPts val="0"/>
              </a:spcAft>
              <a:buClr>
                <a:srgbClr val="073763"/>
              </a:buClr>
              <a:buSzPts val="1400"/>
              <a:buFont typeface="Rubik"/>
              <a:buChar char="●"/>
            </a:pPr>
            <a:r>
              <a:rPr lang="nl">
                <a:solidFill>
                  <a:srgbClr val="1B5C97"/>
                </a:solidFill>
                <a:latin typeface="Rubik"/>
                <a:ea typeface="Rubik"/>
                <a:cs typeface="Rubik"/>
                <a:sym typeface="Rubik"/>
              </a:rPr>
              <a:t>Schrijf een (pers)artikel</a:t>
            </a:r>
            <a:endParaRPr>
              <a:solidFill>
                <a:srgbClr val="073763"/>
              </a:solidFill>
              <a:latin typeface="Rubik"/>
              <a:ea typeface="Rubik"/>
              <a:cs typeface="Rubik"/>
              <a:sym typeface="Rubi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12" name="Google Shape;412;p63"/>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413" name="Google Shape;413;p63"/>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14" name="Google Shape;414;p63"/>
          <p:cNvPicPr preferRelativeResize="0"/>
          <p:nvPr/>
        </p:nvPicPr>
        <p:blipFill>
          <a:blip r:embed="rId4">
            <a:alphaModFix/>
          </a:blip>
          <a:stretch>
            <a:fillRect/>
          </a:stretch>
        </p:blipFill>
        <p:spPr>
          <a:xfrm rot="-1619664">
            <a:off x="1257797" y="3970779"/>
            <a:ext cx="1209931" cy="1209944"/>
          </a:xfrm>
          <a:prstGeom prst="rect">
            <a:avLst/>
          </a:prstGeom>
          <a:noFill/>
          <a:ln>
            <a:noFill/>
          </a:ln>
        </p:spPr>
      </p:pic>
      <p:pic>
        <p:nvPicPr>
          <p:cNvPr id="415" name="Google Shape;415;p63"/>
          <p:cNvPicPr preferRelativeResize="0"/>
          <p:nvPr/>
        </p:nvPicPr>
        <p:blipFill>
          <a:blip r:embed="rId5">
            <a:alphaModFix/>
          </a:blip>
          <a:stretch>
            <a:fillRect/>
          </a:stretch>
        </p:blipFill>
        <p:spPr>
          <a:xfrm rot="-1386058">
            <a:off x="280888" y="3033824"/>
            <a:ext cx="861051" cy="861051"/>
          </a:xfrm>
          <a:prstGeom prst="rect">
            <a:avLst/>
          </a:prstGeom>
          <a:noFill/>
          <a:ln>
            <a:noFill/>
          </a:ln>
        </p:spPr>
      </p:pic>
      <p:pic>
        <p:nvPicPr>
          <p:cNvPr id="416" name="Google Shape;416;p63"/>
          <p:cNvPicPr preferRelativeResize="0"/>
          <p:nvPr/>
        </p:nvPicPr>
        <p:blipFill>
          <a:blip r:embed="rId6">
            <a:alphaModFix/>
          </a:blip>
          <a:stretch>
            <a:fillRect/>
          </a:stretch>
        </p:blipFill>
        <p:spPr>
          <a:xfrm rot="-1199235">
            <a:off x="22481" y="4022536"/>
            <a:ext cx="1242163" cy="1242179"/>
          </a:xfrm>
          <a:prstGeom prst="rect">
            <a:avLst/>
          </a:prstGeom>
          <a:noFill/>
          <a:ln>
            <a:noFill/>
          </a:ln>
        </p:spPr>
      </p:pic>
      <p:pic>
        <p:nvPicPr>
          <p:cNvPr id="417" name="Google Shape;417;p63"/>
          <p:cNvPicPr preferRelativeResize="0"/>
          <p:nvPr/>
        </p:nvPicPr>
        <p:blipFill>
          <a:blip r:embed="rId7">
            <a:alphaModFix/>
          </a:blip>
          <a:stretch>
            <a:fillRect/>
          </a:stretch>
        </p:blipFill>
        <p:spPr>
          <a:xfrm>
            <a:off x="808700" y="3404625"/>
            <a:ext cx="1145175" cy="1145175"/>
          </a:xfrm>
          <a:prstGeom prst="rect">
            <a:avLst/>
          </a:prstGeom>
          <a:noFill/>
          <a:ln>
            <a:noFill/>
          </a:ln>
        </p:spPr>
      </p:pic>
      <p:sp>
        <p:nvSpPr>
          <p:cNvPr id="418" name="Google Shape;418;p63"/>
          <p:cNvSpPr txBox="1"/>
          <p:nvPr/>
        </p:nvSpPr>
        <p:spPr>
          <a:xfrm>
            <a:off x="2392350" y="833272"/>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Vragen?</a:t>
            </a:r>
            <a:endParaRPr sz="3600" b="1">
              <a:solidFill>
                <a:srgbClr val="F29107"/>
              </a:solidFill>
              <a:latin typeface="Capriola"/>
              <a:ea typeface="Capriola"/>
              <a:cs typeface="Capriola"/>
              <a:sym typeface="Capriola"/>
            </a:endParaRPr>
          </a:p>
        </p:txBody>
      </p:sp>
      <p:sp>
        <p:nvSpPr>
          <p:cNvPr id="419" name="Google Shape;419;p63"/>
          <p:cNvSpPr txBox="1"/>
          <p:nvPr/>
        </p:nvSpPr>
        <p:spPr>
          <a:xfrm>
            <a:off x="2007150" y="1703238"/>
            <a:ext cx="5129700" cy="1877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l" sz="1600">
                <a:solidFill>
                  <a:srgbClr val="1B5C97"/>
                </a:solidFill>
                <a:latin typeface="Rubik"/>
                <a:ea typeface="Rubik"/>
                <a:cs typeface="Rubik"/>
                <a:sym typeface="Rubik"/>
              </a:rPr>
              <a:t>Voor vragen, tips of advies neem contact op via </a:t>
            </a:r>
            <a:r>
              <a:rPr lang="nl" sz="1600">
                <a:solidFill>
                  <a:srgbClr val="1B5C97"/>
                </a:solidFill>
                <a:uFill>
                  <a:noFill/>
                </a:uFill>
                <a:latin typeface="Rubik"/>
                <a:ea typeface="Rubik"/>
                <a:cs typeface="Rubik"/>
                <a:sym typeface="Rubik"/>
                <a:hlinkClick r:id="rId8">
                  <a:extLst>
                    <a:ext uri="{A12FA001-AC4F-418D-AE19-62706E023703}">
                      <ahyp:hlinkClr xmlns:ahyp="http://schemas.microsoft.com/office/drawing/2018/hyperlinkcolor" val="tx"/>
                    </a:ext>
                  </a:extLst>
                </a:hlinkClick>
              </a:rPr>
              <a:t>campagnes@mediawijzer.net</a:t>
            </a:r>
            <a:endParaRPr sz="1700">
              <a:solidFill>
                <a:schemeClr val="dk2"/>
              </a:solidFill>
              <a:latin typeface="Rubik"/>
              <a:ea typeface="Rubik"/>
              <a:cs typeface="Rubik"/>
              <a:sym typeface="Rubik"/>
            </a:endParaRPr>
          </a:p>
          <a:p>
            <a:pPr marL="0" lvl="0" indent="0" algn="ctr" rtl="0">
              <a:spcBef>
                <a:spcPts val="0"/>
              </a:spcBef>
              <a:spcAft>
                <a:spcPts val="0"/>
              </a:spcAft>
              <a:buNone/>
            </a:pPr>
            <a:endParaRPr sz="1600">
              <a:solidFill>
                <a:schemeClr val="dk2"/>
              </a:solidFill>
              <a:latin typeface="Rubik"/>
              <a:ea typeface="Rubik"/>
              <a:cs typeface="Rubik"/>
              <a:sym typeface="Rubik"/>
            </a:endParaRPr>
          </a:p>
          <a:p>
            <a:pPr marL="0" lvl="0" indent="0" algn="ctr" rtl="0">
              <a:spcBef>
                <a:spcPts val="0"/>
              </a:spcBef>
              <a:spcAft>
                <a:spcPts val="0"/>
              </a:spcAft>
              <a:buNone/>
            </a:pPr>
            <a:endParaRPr sz="1600">
              <a:solidFill>
                <a:schemeClr val="dk2"/>
              </a:solidFill>
              <a:latin typeface="Rubik"/>
              <a:ea typeface="Rubik"/>
              <a:cs typeface="Rubik"/>
              <a:sym typeface="Rubik"/>
            </a:endParaRPr>
          </a:p>
          <a:p>
            <a:pPr marL="0" lvl="0" indent="0" algn="ctr" rtl="0">
              <a:spcBef>
                <a:spcPts val="0"/>
              </a:spcBef>
              <a:spcAft>
                <a:spcPts val="0"/>
              </a:spcAft>
              <a:buNone/>
            </a:pPr>
            <a:r>
              <a:rPr lang="nl" sz="1600" b="1">
                <a:solidFill>
                  <a:srgbClr val="1B5C97"/>
                </a:solidFill>
                <a:latin typeface="Rubik"/>
                <a:ea typeface="Rubik"/>
                <a:cs typeface="Rubik"/>
                <a:sym typeface="Rubik"/>
              </a:rPr>
              <a:t>Op de hoogte blijven? </a:t>
            </a:r>
            <a:endParaRPr sz="1800">
              <a:solidFill>
                <a:srgbClr val="29265B"/>
              </a:solidFill>
              <a:latin typeface="Capriola"/>
              <a:ea typeface="Capriola"/>
              <a:cs typeface="Capriola"/>
              <a:sym typeface="Capriola"/>
            </a:endParaRPr>
          </a:p>
          <a:p>
            <a:pPr marL="0" lvl="0" indent="0" algn="ctr" rtl="0">
              <a:spcBef>
                <a:spcPts val="0"/>
              </a:spcBef>
              <a:spcAft>
                <a:spcPts val="0"/>
              </a:spcAft>
              <a:buNone/>
            </a:pPr>
            <a:r>
              <a:rPr lang="nl" sz="1500">
                <a:solidFill>
                  <a:srgbClr val="1B5C97"/>
                </a:solidFill>
                <a:latin typeface="Rubik"/>
                <a:ea typeface="Rubik"/>
                <a:cs typeface="Rubik"/>
                <a:sym typeface="Rubik"/>
              </a:rPr>
              <a:t>Meld je vrijblijvend aan voor onze nieuwsbrief via</a:t>
            </a:r>
            <a:endParaRPr sz="1500">
              <a:solidFill>
                <a:srgbClr val="1B5C97"/>
              </a:solidFill>
              <a:latin typeface="Rubik"/>
              <a:ea typeface="Rubik"/>
              <a:cs typeface="Rubik"/>
              <a:sym typeface="Rubik"/>
            </a:endParaRPr>
          </a:p>
          <a:p>
            <a:pPr marL="0" lvl="0" indent="0" algn="ctr" rtl="0">
              <a:spcBef>
                <a:spcPts val="0"/>
              </a:spcBef>
              <a:spcAft>
                <a:spcPts val="0"/>
              </a:spcAft>
              <a:buNone/>
            </a:pPr>
            <a:r>
              <a:rPr lang="nl" sz="1500">
                <a:solidFill>
                  <a:srgbClr val="1B5C97"/>
                </a:solidFill>
                <a:uFill>
                  <a:noFill/>
                </a:uFill>
                <a:latin typeface="Rubik"/>
                <a:ea typeface="Rubik"/>
                <a:cs typeface="Rubik"/>
                <a:sym typeface="Rubik"/>
                <a:hlinkClick r:id="rId9">
                  <a:extLst>
                    <a:ext uri="{A12FA001-AC4F-418D-AE19-62706E023703}">
                      <ahyp:hlinkClr xmlns:ahyp="http://schemas.microsoft.com/office/drawing/2018/hyperlinkcolor" val="tx"/>
                    </a:ext>
                  </a:extLst>
                </a:hlinkClick>
              </a:rPr>
              <a:t>netwerkmediawijsheid.nl/nieuwsbrief</a:t>
            </a:r>
            <a:endParaRPr sz="15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C3BA"/>
        </a:solidFill>
        <a:effectLst/>
      </p:bgPr>
    </p:bg>
    <p:spTree>
      <p:nvGrpSpPr>
        <p:cNvPr id="1" name="Shape 423"/>
        <p:cNvGrpSpPr/>
        <p:nvPr/>
      </p:nvGrpSpPr>
      <p:grpSpPr>
        <a:xfrm>
          <a:off x="0" y="0"/>
          <a:ext cx="0" cy="0"/>
          <a:chOff x="0" y="0"/>
          <a:chExt cx="0" cy="0"/>
        </a:xfrm>
      </p:grpSpPr>
      <p:pic>
        <p:nvPicPr>
          <p:cNvPr id="424" name="Google Shape;424;p64"/>
          <p:cNvPicPr preferRelativeResize="0"/>
          <p:nvPr/>
        </p:nvPicPr>
        <p:blipFill>
          <a:blip r:embed="rId3">
            <a:alphaModFix/>
          </a:blip>
          <a:stretch>
            <a:fillRect/>
          </a:stretch>
        </p:blipFill>
        <p:spPr>
          <a:xfrm>
            <a:off x="2000250" y="0"/>
            <a:ext cx="5143501" cy="51435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p65"/>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430" name="Google Shape;430;p65"/>
          <p:cNvSpPr txBox="1"/>
          <p:nvPr/>
        </p:nvSpPr>
        <p:spPr>
          <a:xfrm>
            <a:off x="1112400" y="1761450"/>
            <a:ext cx="6919200" cy="162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4800">
                <a:solidFill>
                  <a:srgbClr val="F29107"/>
                </a:solidFill>
                <a:latin typeface="Capriola"/>
                <a:ea typeface="Capriola"/>
                <a:cs typeface="Capriola"/>
                <a:sym typeface="Capriola"/>
              </a:rPr>
              <a:t>Netwerkpartners </a:t>
            </a:r>
            <a:endParaRPr sz="4800">
              <a:solidFill>
                <a:srgbClr val="F29107"/>
              </a:solidFill>
              <a:latin typeface="Capriola"/>
              <a:ea typeface="Capriola"/>
              <a:cs typeface="Capriola"/>
              <a:sym typeface="Capriola"/>
            </a:endParaRPr>
          </a:p>
          <a:p>
            <a:pPr marL="0" lvl="0" indent="0" algn="ctr" rtl="0">
              <a:spcBef>
                <a:spcPts val="0"/>
              </a:spcBef>
              <a:spcAft>
                <a:spcPts val="0"/>
              </a:spcAft>
              <a:buNone/>
            </a:pPr>
            <a:r>
              <a:rPr lang="nl" sz="4800">
                <a:solidFill>
                  <a:srgbClr val="F29107"/>
                </a:solidFill>
                <a:latin typeface="Capriola"/>
                <a:ea typeface="Capriola"/>
                <a:cs typeface="Capriola"/>
                <a:sym typeface="Capriola"/>
              </a:rPr>
              <a:t>aan het woord!</a:t>
            </a:r>
            <a:endParaRPr sz="4800">
              <a:solidFill>
                <a:srgbClr val="F29107"/>
              </a:solidFill>
              <a:latin typeface="Capriola"/>
              <a:ea typeface="Capriola"/>
              <a:cs typeface="Capriola"/>
              <a:sym typeface="Capriol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435" name="Google Shape;435;p66"/>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436" name="Google Shape;436;p66"/>
          <p:cNvSpPr txBox="1"/>
          <p:nvPr/>
        </p:nvSpPr>
        <p:spPr>
          <a:xfrm>
            <a:off x="2789400" y="1740600"/>
            <a:ext cx="3795600" cy="2001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4800">
                <a:solidFill>
                  <a:srgbClr val="F29107"/>
                </a:solidFill>
                <a:latin typeface="Capriola"/>
                <a:ea typeface="Capriola"/>
                <a:cs typeface="Capriola"/>
                <a:sym typeface="Capriola"/>
              </a:rPr>
              <a:t>Marije Lagendijk</a:t>
            </a:r>
            <a:endParaRPr sz="4800">
              <a:solidFill>
                <a:srgbClr val="F29107"/>
              </a:solidFill>
              <a:latin typeface="Capriola"/>
              <a:ea typeface="Capriola"/>
              <a:cs typeface="Capriola"/>
              <a:sym typeface="Capriola"/>
            </a:endParaRPr>
          </a:p>
          <a:p>
            <a:pPr marL="0" lvl="0" indent="0" algn="l" rtl="0">
              <a:lnSpc>
                <a:spcPct val="115000"/>
              </a:lnSpc>
              <a:spcBef>
                <a:spcPts val="0"/>
              </a:spcBef>
              <a:spcAft>
                <a:spcPts val="0"/>
              </a:spcAft>
              <a:buClr>
                <a:schemeClr val="dk1"/>
              </a:buClr>
              <a:buSzPts val="1100"/>
              <a:buFont typeface="Arial"/>
              <a:buNone/>
            </a:pPr>
            <a:r>
              <a:rPr lang="nl" sz="2200">
                <a:solidFill>
                  <a:srgbClr val="70C3BA"/>
                </a:solidFill>
                <a:latin typeface="Capriola"/>
                <a:ea typeface="Capriola"/>
                <a:cs typeface="Capriola"/>
                <a:sym typeface="Capriola"/>
              </a:rPr>
              <a:t>(Lagendijk Empowering)</a:t>
            </a:r>
            <a:endParaRPr sz="4800">
              <a:solidFill>
                <a:srgbClr val="F29107"/>
              </a:solidFill>
              <a:latin typeface="Capriola"/>
              <a:ea typeface="Capriola"/>
              <a:cs typeface="Capriola"/>
              <a:sym typeface="Capriol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67" descr="A blue square with yellow and blue text&#10;&#10;Description automatically generated"/>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68" descr="A person holding a piece of food&#10;&#10;Description automatically generated"/>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pic>
        <p:nvPicPr>
          <p:cNvPr id="451" name="Google Shape;451;p69" descr="A person and a baby working at a computer&#10;&#10;Description automatically generated"/>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70" descr="A yellow rectangular object with black text&#10;&#10;Description automatically generated"/>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p71" descr="A close up of a paper&#10;&#10;Description automatically generated"/>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p72" descr="A chalkboard with a person walking up stairs&#10;&#10;Description automatically generated"/>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471" name="Google Shape;471;p73"/>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472" name="Google Shape;472;p73"/>
          <p:cNvSpPr txBox="1"/>
          <p:nvPr/>
        </p:nvSpPr>
        <p:spPr>
          <a:xfrm>
            <a:off x="2667150" y="1460400"/>
            <a:ext cx="3809700" cy="2222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l" sz="4800">
                <a:solidFill>
                  <a:srgbClr val="F29107"/>
                </a:solidFill>
                <a:latin typeface="Capriola"/>
                <a:ea typeface="Capriola"/>
                <a:cs typeface="Capriola"/>
                <a:sym typeface="Capriola"/>
              </a:rPr>
              <a:t>Irma Meulendijk </a:t>
            </a:r>
            <a:endParaRPr sz="4800">
              <a:solidFill>
                <a:srgbClr val="F29107"/>
              </a:solidFill>
              <a:latin typeface="Capriola"/>
              <a:ea typeface="Capriola"/>
              <a:cs typeface="Capriola"/>
              <a:sym typeface="Capriola"/>
            </a:endParaRPr>
          </a:p>
          <a:p>
            <a:pPr marL="0" lvl="0" indent="0" algn="l" rtl="0">
              <a:lnSpc>
                <a:spcPct val="115000"/>
              </a:lnSpc>
              <a:spcBef>
                <a:spcPts val="0"/>
              </a:spcBef>
              <a:spcAft>
                <a:spcPts val="0"/>
              </a:spcAft>
              <a:buNone/>
            </a:pPr>
            <a:r>
              <a:rPr lang="nl" sz="2200">
                <a:solidFill>
                  <a:srgbClr val="70C3BA"/>
                </a:solidFill>
                <a:latin typeface="Capriola"/>
                <a:ea typeface="Capriola"/>
                <a:cs typeface="Capriola"/>
                <a:sym typeface="Capriola"/>
              </a:rPr>
              <a:t>(Bibliotheek Eindhoven)</a:t>
            </a:r>
            <a:endParaRPr sz="5900">
              <a:solidFill>
                <a:srgbClr val="70C3BA"/>
              </a:solidFill>
              <a:latin typeface="Capriola"/>
              <a:ea typeface="Capriola"/>
              <a:cs typeface="Capriola"/>
              <a:sym typeface="Capriol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14B32"/>
        </a:solidFill>
        <a:effectLst/>
      </p:bgPr>
    </p:bg>
    <p:spTree>
      <p:nvGrpSpPr>
        <p:cNvPr id="1" name="Shape 477"/>
        <p:cNvGrpSpPr/>
        <p:nvPr/>
      </p:nvGrpSpPr>
      <p:grpSpPr>
        <a:xfrm>
          <a:off x="0" y="0"/>
          <a:ext cx="0" cy="0"/>
          <a:chOff x="0" y="0"/>
          <a:chExt cx="0" cy="0"/>
        </a:xfrm>
      </p:grpSpPr>
      <p:pic>
        <p:nvPicPr>
          <p:cNvPr id="478" name="Google Shape;478;p74"/>
          <p:cNvPicPr preferRelativeResize="0"/>
          <p:nvPr/>
        </p:nvPicPr>
        <p:blipFill rotWithShape="1">
          <a:blip r:embed="rId3">
            <a:alphaModFix/>
          </a:blip>
          <a:srcRect/>
          <a:stretch/>
        </p:blipFill>
        <p:spPr>
          <a:xfrm>
            <a:off x="628649" y="510778"/>
            <a:ext cx="5868694" cy="1630497"/>
          </a:xfrm>
          <a:prstGeom prst="rect">
            <a:avLst/>
          </a:prstGeom>
          <a:noFill/>
          <a:ln>
            <a:noFill/>
          </a:ln>
        </p:spPr>
      </p:pic>
      <p:pic>
        <p:nvPicPr>
          <p:cNvPr id="479" name="Google Shape;479;p74" descr="Afbeelding met Menselijk gezicht, kleding, persoon, boek&#10;&#10;Automatisch gegenereerde beschrijving"/>
          <p:cNvPicPr preferRelativeResize="0"/>
          <p:nvPr/>
        </p:nvPicPr>
        <p:blipFill rotWithShape="1">
          <a:blip r:embed="rId4">
            <a:alphaModFix/>
          </a:blip>
          <a:srcRect/>
          <a:stretch/>
        </p:blipFill>
        <p:spPr>
          <a:xfrm>
            <a:off x="5430993" y="2571750"/>
            <a:ext cx="3135695" cy="2016194"/>
          </a:xfrm>
          <a:prstGeom prst="rect">
            <a:avLst/>
          </a:prstGeom>
          <a:noFill/>
          <a:ln>
            <a:noFill/>
          </a:ln>
        </p:spPr>
      </p:pic>
      <p:sp>
        <p:nvSpPr>
          <p:cNvPr id="480" name="Google Shape;480;p74"/>
          <p:cNvSpPr txBox="1"/>
          <p:nvPr/>
        </p:nvSpPr>
        <p:spPr>
          <a:xfrm>
            <a:off x="546315" y="3196525"/>
            <a:ext cx="3435893" cy="62324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l" sz="1800" b="0" i="0" u="none" strike="noStrike" cap="none">
                <a:solidFill>
                  <a:schemeClr val="lt1"/>
                </a:solidFill>
                <a:latin typeface="Calibri"/>
                <a:ea typeface="Calibri"/>
                <a:cs typeface="Calibri"/>
                <a:sym typeface="Calibri"/>
              </a:rPr>
              <a:t>Irma Meulendijk </a:t>
            </a:r>
            <a:br>
              <a:rPr lang="nl" sz="1800" b="0" i="0" u="none" strike="noStrike" cap="none">
                <a:solidFill>
                  <a:schemeClr val="lt1"/>
                </a:solidFill>
                <a:latin typeface="Calibri"/>
                <a:ea typeface="Calibri"/>
                <a:cs typeface="Calibri"/>
                <a:sym typeface="Calibri"/>
              </a:rPr>
            </a:br>
            <a:r>
              <a:rPr lang="nl" sz="1800" b="0" i="0" u="none" strike="noStrike" cap="none">
                <a:solidFill>
                  <a:schemeClr val="lt1"/>
                </a:solidFill>
                <a:latin typeface="Calibri"/>
                <a:ea typeface="Calibri"/>
                <a:cs typeface="Calibri"/>
                <a:sym typeface="Calibri"/>
              </a:rPr>
              <a:t>Mediacoach Bibliotheek Eindhoven</a:t>
            </a:r>
            <a:endParaRPr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14689"/>
        </a:solidFill>
        <a:effectLst/>
      </p:bgPr>
    </p:bg>
    <p:spTree>
      <p:nvGrpSpPr>
        <p:cNvPr id="1" name="Shape 485"/>
        <p:cNvGrpSpPr/>
        <p:nvPr/>
      </p:nvGrpSpPr>
      <p:grpSpPr>
        <a:xfrm>
          <a:off x="0" y="0"/>
          <a:ext cx="0" cy="0"/>
          <a:chOff x="0" y="0"/>
          <a:chExt cx="0" cy="0"/>
        </a:xfrm>
      </p:grpSpPr>
      <p:pic>
        <p:nvPicPr>
          <p:cNvPr id="486" name="Google Shape;486;p75"/>
          <p:cNvPicPr preferRelativeResize="0"/>
          <p:nvPr/>
        </p:nvPicPr>
        <p:blipFill rotWithShape="1">
          <a:blip r:embed="rId3">
            <a:alphaModFix/>
          </a:blip>
          <a:srcRect/>
          <a:stretch/>
        </p:blipFill>
        <p:spPr>
          <a:xfrm>
            <a:off x="6926060" y="4191170"/>
            <a:ext cx="1589290" cy="441552"/>
          </a:xfrm>
          <a:prstGeom prst="rect">
            <a:avLst/>
          </a:prstGeom>
          <a:noFill/>
          <a:ln>
            <a:noFill/>
          </a:ln>
        </p:spPr>
      </p:pic>
      <p:sp>
        <p:nvSpPr>
          <p:cNvPr id="487" name="Google Shape;487;p75"/>
          <p:cNvSpPr/>
          <p:nvPr/>
        </p:nvSpPr>
        <p:spPr>
          <a:xfrm>
            <a:off x="628649" y="1666488"/>
            <a:ext cx="7886701" cy="954685"/>
          </a:xfrm>
          <a:prstGeom prst="rect">
            <a:avLst/>
          </a:prstGeom>
          <a:noFill/>
          <a:ln>
            <a:noFill/>
          </a:ln>
        </p:spPr>
        <p:txBody>
          <a:bodyPr spcFirstLastPara="1" wrap="square" lIns="68575" tIns="34275" rIns="68575" bIns="34275" anchor="t" anchorCtr="0">
            <a:noAutofit/>
          </a:bodyPr>
          <a:lstStyle/>
          <a:p>
            <a:pPr marL="0" marR="0" lvl="0" indent="0" algn="l" rtl="0">
              <a:lnSpc>
                <a:spcPct val="150000"/>
              </a:lnSpc>
              <a:spcBef>
                <a:spcPts val="0"/>
              </a:spcBef>
              <a:spcAft>
                <a:spcPts val="0"/>
              </a:spcAft>
              <a:buNone/>
            </a:pPr>
            <a:endParaRPr sz="1800">
              <a:solidFill>
                <a:srgbClr val="FFFFFF"/>
              </a:solidFill>
              <a:latin typeface="Arial"/>
              <a:ea typeface="Arial"/>
              <a:cs typeface="Arial"/>
              <a:sym typeface="Arial"/>
            </a:endParaRPr>
          </a:p>
          <a:p>
            <a:pPr marL="254000" marR="0" lvl="0" indent="-139700" algn="l" rtl="0">
              <a:lnSpc>
                <a:spcPct val="150000"/>
              </a:lnSpc>
              <a:spcBef>
                <a:spcPts val="80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488" name="Google Shape;488;p75"/>
          <p:cNvSpPr txBox="1">
            <a:spLocks noGrp="1"/>
          </p:cNvSpPr>
          <p:nvPr>
            <p:ph type="body" idx="1"/>
          </p:nvPr>
        </p:nvSpPr>
        <p:spPr>
          <a:xfrm>
            <a:off x="11219201" y="34736"/>
            <a:ext cx="7886700" cy="3263504"/>
          </a:xfrm>
          <a:prstGeom prst="rect">
            <a:avLst/>
          </a:prstGeom>
          <a:noFill/>
          <a:ln>
            <a:noFill/>
          </a:ln>
        </p:spPr>
        <p:txBody>
          <a:bodyPr spcFirstLastPara="1" wrap="square" lIns="68575" tIns="34275" rIns="68575" bIns="34275" anchor="t" anchorCtr="0">
            <a:normAutofit/>
          </a:bodyPr>
          <a:lstStyle/>
          <a:p>
            <a:pPr marL="177800" lvl="0" indent="-38100" algn="l" rtl="0">
              <a:lnSpc>
                <a:spcPct val="90000"/>
              </a:lnSpc>
              <a:spcBef>
                <a:spcPts val="0"/>
              </a:spcBef>
              <a:spcAft>
                <a:spcPts val="0"/>
              </a:spcAft>
              <a:buClr>
                <a:schemeClr val="dk1"/>
              </a:buClr>
              <a:buSzPts val="2100"/>
              <a:buNone/>
            </a:pPr>
            <a:endParaRPr/>
          </a:p>
        </p:txBody>
      </p:sp>
      <p:sp>
        <p:nvSpPr>
          <p:cNvPr id="489" name="Google Shape;489;p75"/>
          <p:cNvSpPr txBox="1"/>
          <p:nvPr/>
        </p:nvSpPr>
        <p:spPr>
          <a:xfrm>
            <a:off x="1445078" y="1200150"/>
            <a:ext cx="6747783" cy="297773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l" sz="2100">
                <a:solidFill>
                  <a:schemeClr val="lt1"/>
                </a:solidFill>
                <a:latin typeface="Calibri"/>
                <a:ea typeface="Calibri"/>
                <a:cs typeface="Calibri"/>
                <a:sym typeface="Calibri"/>
              </a:rPr>
              <a:t>Voorbereidingen </a:t>
            </a:r>
            <a:endParaRPr sz="1100"/>
          </a:p>
          <a:p>
            <a:pPr marL="0" marR="0" lvl="0" indent="0" algn="l" rtl="0">
              <a:spcBef>
                <a:spcPts val="0"/>
              </a:spcBef>
              <a:spcAft>
                <a:spcPts val="0"/>
              </a:spcAft>
              <a:buNone/>
            </a:pPr>
            <a:endParaRPr sz="2100">
              <a:solidFill>
                <a:schemeClr val="lt1"/>
              </a:solidFill>
              <a:latin typeface="Calibri"/>
              <a:ea typeface="Calibri"/>
              <a:cs typeface="Calibri"/>
              <a:sym typeface="Calibri"/>
            </a:endParaRPr>
          </a:p>
          <a:p>
            <a:pPr marL="0" marR="0" lvl="0" indent="0" algn="l" rtl="0">
              <a:spcBef>
                <a:spcPts val="0"/>
              </a:spcBef>
              <a:spcAft>
                <a:spcPts val="0"/>
              </a:spcAft>
              <a:buNone/>
            </a:pPr>
            <a:r>
              <a:rPr lang="nl" sz="2100">
                <a:solidFill>
                  <a:schemeClr val="lt1"/>
                </a:solidFill>
                <a:latin typeface="Calibri"/>
                <a:ea typeface="Calibri"/>
                <a:cs typeface="Calibri"/>
                <a:sym typeface="Calibri"/>
              </a:rPr>
              <a:t>- Mogelijkheden intern</a:t>
            </a:r>
            <a:endParaRPr sz="1100"/>
          </a:p>
          <a:p>
            <a:pPr marL="0" marR="0" lvl="0" indent="0" algn="l" rtl="0">
              <a:spcBef>
                <a:spcPts val="0"/>
              </a:spcBef>
              <a:spcAft>
                <a:spcPts val="0"/>
              </a:spcAft>
              <a:buNone/>
            </a:pPr>
            <a:endParaRPr sz="2100">
              <a:solidFill>
                <a:schemeClr val="lt1"/>
              </a:solidFill>
              <a:latin typeface="Calibri"/>
              <a:ea typeface="Calibri"/>
              <a:cs typeface="Calibri"/>
              <a:sym typeface="Calibri"/>
            </a:endParaRPr>
          </a:p>
          <a:p>
            <a:pPr marL="0" marR="0" lvl="0" indent="0" algn="l" rtl="0">
              <a:spcBef>
                <a:spcPts val="0"/>
              </a:spcBef>
              <a:spcAft>
                <a:spcPts val="0"/>
              </a:spcAft>
              <a:buNone/>
            </a:pPr>
            <a:r>
              <a:rPr lang="nl" sz="2100">
                <a:solidFill>
                  <a:schemeClr val="lt1"/>
                </a:solidFill>
                <a:latin typeface="Calibri"/>
                <a:ea typeface="Calibri"/>
                <a:cs typeface="Calibri"/>
                <a:sym typeface="Calibri"/>
              </a:rPr>
              <a:t>- Mogelijkheden Extern</a:t>
            </a:r>
            <a:endParaRPr sz="1100"/>
          </a:p>
          <a:p>
            <a:pPr marL="0" marR="0" lvl="0" indent="0" algn="l" rtl="0">
              <a:spcBef>
                <a:spcPts val="0"/>
              </a:spcBef>
              <a:spcAft>
                <a:spcPts val="0"/>
              </a:spcAft>
              <a:buNone/>
            </a:pPr>
            <a:endParaRPr sz="2100">
              <a:solidFill>
                <a:schemeClr val="lt1"/>
              </a:solidFill>
              <a:latin typeface="Calibri"/>
              <a:ea typeface="Calibri"/>
              <a:cs typeface="Calibri"/>
              <a:sym typeface="Calibri"/>
            </a:endParaRPr>
          </a:p>
          <a:p>
            <a:pPr marL="0" marR="0" lvl="0" indent="0" algn="l" rtl="0">
              <a:spcBef>
                <a:spcPts val="0"/>
              </a:spcBef>
              <a:spcAft>
                <a:spcPts val="0"/>
              </a:spcAft>
              <a:buNone/>
            </a:pPr>
            <a:r>
              <a:rPr lang="nl" sz="2100">
                <a:solidFill>
                  <a:schemeClr val="lt1"/>
                </a:solidFill>
                <a:latin typeface="Calibri"/>
                <a:ea typeface="Calibri"/>
                <a:cs typeface="Calibri"/>
                <a:sym typeface="Calibri"/>
              </a:rPr>
              <a:t>- Samenwerkingspartners</a:t>
            </a:r>
            <a:br>
              <a:rPr lang="nl" sz="2100">
                <a:solidFill>
                  <a:schemeClr val="lt1"/>
                </a:solidFill>
                <a:latin typeface="Calibri"/>
                <a:ea typeface="Calibri"/>
                <a:cs typeface="Calibri"/>
                <a:sym typeface="Calibri"/>
              </a:rPr>
            </a:br>
            <a:br>
              <a:rPr lang="nl" sz="2100">
                <a:solidFill>
                  <a:schemeClr val="lt1"/>
                </a:solidFill>
                <a:latin typeface="Calibri"/>
                <a:ea typeface="Calibri"/>
                <a:cs typeface="Calibri"/>
                <a:sym typeface="Calibri"/>
              </a:rPr>
            </a:br>
            <a:endParaRPr sz="2100">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14689"/>
        </a:solidFill>
        <a:effectLst/>
      </p:bgPr>
    </p:bg>
    <p:spTree>
      <p:nvGrpSpPr>
        <p:cNvPr id="1" name="Shape 494"/>
        <p:cNvGrpSpPr/>
        <p:nvPr/>
      </p:nvGrpSpPr>
      <p:grpSpPr>
        <a:xfrm>
          <a:off x="0" y="0"/>
          <a:ext cx="0" cy="0"/>
          <a:chOff x="0" y="0"/>
          <a:chExt cx="0" cy="0"/>
        </a:xfrm>
      </p:grpSpPr>
      <p:sp>
        <p:nvSpPr>
          <p:cNvPr id="495" name="Google Shape;495;p76"/>
          <p:cNvSpPr txBox="1">
            <a:spLocks noGrp="1"/>
          </p:cNvSpPr>
          <p:nvPr>
            <p:ph type="body" idx="1"/>
          </p:nvPr>
        </p:nvSpPr>
        <p:spPr>
          <a:xfrm>
            <a:off x="628649" y="510778"/>
            <a:ext cx="6297410" cy="3263504"/>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FFFFFF"/>
              </a:buClr>
              <a:buSzPts val="5000"/>
              <a:buNone/>
            </a:pPr>
            <a:r>
              <a:rPr lang="nl" sz="5000" b="1">
                <a:solidFill>
                  <a:srgbClr val="FFFFFF"/>
                </a:solidFill>
                <a:latin typeface="Arial"/>
                <a:ea typeface="Arial"/>
                <a:cs typeface="Arial"/>
                <a:sym typeface="Arial"/>
              </a:rPr>
              <a:t> </a:t>
            </a:r>
            <a:endParaRPr/>
          </a:p>
        </p:txBody>
      </p:sp>
      <p:pic>
        <p:nvPicPr>
          <p:cNvPr id="496" name="Google Shape;496;p76"/>
          <p:cNvPicPr preferRelativeResize="0"/>
          <p:nvPr/>
        </p:nvPicPr>
        <p:blipFill rotWithShape="1">
          <a:blip r:embed="rId3">
            <a:alphaModFix/>
          </a:blip>
          <a:srcRect/>
          <a:stretch/>
        </p:blipFill>
        <p:spPr>
          <a:xfrm>
            <a:off x="6926060" y="4191170"/>
            <a:ext cx="1589290" cy="441552"/>
          </a:xfrm>
          <a:prstGeom prst="rect">
            <a:avLst/>
          </a:prstGeom>
          <a:noFill/>
          <a:ln>
            <a:noFill/>
          </a:ln>
        </p:spPr>
      </p:pic>
      <p:sp>
        <p:nvSpPr>
          <p:cNvPr id="497" name="Google Shape;497;p76"/>
          <p:cNvSpPr/>
          <p:nvPr/>
        </p:nvSpPr>
        <p:spPr>
          <a:xfrm>
            <a:off x="628649" y="1666488"/>
            <a:ext cx="7886701" cy="954685"/>
          </a:xfrm>
          <a:prstGeom prst="rect">
            <a:avLst/>
          </a:prstGeom>
          <a:noFill/>
          <a:ln>
            <a:noFill/>
          </a:ln>
        </p:spPr>
        <p:txBody>
          <a:bodyPr spcFirstLastPara="1" wrap="square" lIns="68575" tIns="34275" rIns="68575" bIns="34275" anchor="t" anchorCtr="0">
            <a:noAutofit/>
          </a:bodyPr>
          <a:lstStyle/>
          <a:p>
            <a:pPr marL="0" marR="0" lvl="0" indent="0" algn="l" rtl="0">
              <a:lnSpc>
                <a:spcPct val="150000"/>
              </a:lnSpc>
              <a:spcBef>
                <a:spcPts val="0"/>
              </a:spcBef>
              <a:spcAft>
                <a:spcPts val="0"/>
              </a:spcAft>
              <a:buNone/>
            </a:pPr>
            <a:endParaRPr sz="1800">
              <a:solidFill>
                <a:srgbClr val="FFFFFF"/>
              </a:solidFill>
              <a:latin typeface="Arial"/>
              <a:ea typeface="Arial"/>
              <a:cs typeface="Arial"/>
              <a:sym typeface="Arial"/>
            </a:endParaRPr>
          </a:p>
          <a:p>
            <a:pPr marL="254000" marR="0" lvl="0" indent="-139700" algn="l" rtl="0">
              <a:lnSpc>
                <a:spcPct val="150000"/>
              </a:lnSpc>
              <a:spcBef>
                <a:spcPts val="80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498" name="Google Shape;498;p76"/>
          <p:cNvSpPr txBox="1"/>
          <p:nvPr/>
        </p:nvSpPr>
        <p:spPr>
          <a:xfrm>
            <a:off x="1046134" y="825284"/>
            <a:ext cx="4451888" cy="283923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l" sz="3000">
                <a:solidFill>
                  <a:schemeClr val="lt1"/>
                </a:solidFill>
                <a:latin typeface="Calibri"/>
                <a:ea typeface="Calibri"/>
                <a:cs typeface="Calibri"/>
                <a:sym typeface="Calibri"/>
              </a:rPr>
              <a:t>Bijdragen van;</a:t>
            </a:r>
            <a:endParaRPr sz="1100"/>
          </a:p>
          <a:p>
            <a:pPr marL="0" marR="0" lvl="0" indent="0" algn="l" rtl="0">
              <a:spcBef>
                <a:spcPts val="0"/>
              </a:spcBef>
              <a:spcAft>
                <a:spcPts val="0"/>
              </a:spcAft>
              <a:buNone/>
            </a:pPr>
            <a:endParaRPr sz="3000">
              <a:solidFill>
                <a:schemeClr val="lt1"/>
              </a:solidFill>
              <a:latin typeface="Calibri"/>
              <a:ea typeface="Calibri"/>
              <a:cs typeface="Calibri"/>
              <a:sym typeface="Calibri"/>
            </a:endParaRPr>
          </a:p>
          <a:p>
            <a:pPr marL="0" marR="0" lvl="0" indent="0" algn="l" rtl="0">
              <a:spcBef>
                <a:spcPts val="0"/>
              </a:spcBef>
              <a:spcAft>
                <a:spcPts val="0"/>
              </a:spcAft>
              <a:buNone/>
            </a:pPr>
            <a:r>
              <a:rPr lang="nl" sz="3000">
                <a:solidFill>
                  <a:schemeClr val="lt1"/>
                </a:solidFill>
                <a:latin typeface="Calibri"/>
                <a:ea typeface="Calibri"/>
                <a:cs typeface="Calibri"/>
                <a:sym typeface="Calibri"/>
              </a:rPr>
              <a:t>- Publieksdiensten</a:t>
            </a:r>
            <a:endParaRPr sz="1100"/>
          </a:p>
          <a:p>
            <a:pPr marL="0" marR="0" lvl="0" indent="0" algn="l" rtl="0">
              <a:spcBef>
                <a:spcPts val="0"/>
              </a:spcBef>
              <a:spcAft>
                <a:spcPts val="0"/>
              </a:spcAft>
              <a:buNone/>
            </a:pPr>
            <a:r>
              <a:rPr lang="nl" sz="3000">
                <a:solidFill>
                  <a:schemeClr val="lt1"/>
                </a:solidFill>
                <a:latin typeface="Calibri"/>
                <a:ea typeface="Calibri"/>
                <a:cs typeface="Calibri"/>
                <a:sym typeface="Calibri"/>
              </a:rPr>
              <a:t>- Mediacoaches</a:t>
            </a:r>
            <a:endParaRPr sz="1100"/>
          </a:p>
          <a:p>
            <a:pPr marL="0" marR="0" lvl="0" indent="0" algn="l" rtl="0">
              <a:spcBef>
                <a:spcPts val="0"/>
              </a:spcBef>
              <a:spcAft>
                <a:spcPts val="0"/>
              </a:spcAft>
              <a:buNone/>
            </a:pPr>
            <a:r>
              <a:rPr lang="nl" sz="3000">
                <a:solidFill>
                  <a:schemeClr val="lt1"/>
                </a:solidFill>
                <a:latin typeface="Calibri"/>
                <a:ea typeface="Calibri"/>
                <a:cs typeface="Calibri"/>
                <a:sym typeface="Calibri"/>
              </a:rPr>
              <a:t>- Community Librarians</a:t>
            </a:r>
            <a:endParaRPr sz="3000">
              <a:solidFill>
                <a:schemeClr val="lt1"/>
              </a:solidFill>
              <a:latin typeface="Calibri"/>
              <a:ea typeface="Calibri"/>
              <a:cs typeface="Calibri"/>
              <a:sym typeface="Calibri"/>
            </a:endParaRPr>
          </a:p>
          <a:p>
            <a:pPr marL="0" marR="0" lvl="0" indent="0" algn="l" rtl="0">
              <a:spcBef>
                <a:spcPts val="0"/>
              </a:spcBef>
              <a:spcAft>
                <a:spcPts val="0"/>
              </a:spcAft>
              <a:buNone/>
            </a:pPr>
            <a:r>
              <a:rPr lang="nl" sz="3000">
                <a:solidFill>
                  <a:schemeClr val="lt1"/>
                </a:solidFill>
                <a:latin typeface="Calibri"/>
                <a:ea typeface="Calibri"/>
                <a:cs typeface="Calibri"/>
                <a:sym typeface="Calibri"/>
              </a:rPr>
              <a:t>- Boek Start Coaches</a:t>
            </a:r>
            <a:endParaRPr sz="1100"/>
          </a:p>
        </p:txBody>
      </p:sp>
      <p:pic>
        <p:nvPicPr>
          <p:cNvPr id="499" name="Google Shape;499;p76"/>
          <p:cNvPicPr preferRelativeResize="0"/>
          <p:nvPr/>
        </p:nvPicPr>
        <p:blipFill rotWithShape="1">
          <a:blip r:embed="rId4">
            <a:alphaModFix/>
          </a:blip>
          <a:srcRect/>
          <a:stretch/>
        </p:blipFill>
        <p:spPr>
          <a:xfrm>
            <a:off x="5498023" y="1049712"/>
            <a:ext cx="2599843" cy="2661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14689"/>
        </a:solidFill>
        <a:effectLst/>
      </p:bgPr>
    </p:bg>
    <p:spTree>
      <p:nvGrpSpPr>
        <p:cNvPr id="1" name="Shape 504"/>
        <p:cNvGrpSpPr/>
        <p:nvPr/>
      </p:nvGrpSpPr>
      <p:grpSpPr>
        <a:xfrm>
          <a:off x="0" y="0"/>
          <a:ext cx="0" cy="0"/>
          <a:chOff x="0" y="0"/>
          <a:chExt cx="0" cy="0"/>
        </a:xfrm>
      </p:grpSpPr>
      <p:sp>
        <p:nvSpPr>
          <p:cNvPr id="505" name="Google Shape;505;p77"/>
          <p:cNvSpPr txBox="1">
            <a:spLocks noGrp="1"/>
          </p:cNvSpPr>
          <p:nvPr>
            <p:ph type="body" idx="1"/>
          </p:nvPr>
        </p:nvSpPr>
        <p:spPr>
          <a:xfrm>
            <a:off x="628649" y="510778"/>
            <a:ext cx="6297410" cy="3263504"/>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FFFFFF"/>
              </a:buClr>
              <a:buSzPts val="5000"/>
              <a:buNone/>
            </a:pPr>
            <a:r>
              <a:rPr lang="nl" sz="5000" b="1">
                <a:solidFill>
                  <a:srgbClr val="FFFFFF"/>
                </a:solidFill>
                <a:latin typeface="Arial"/>
                <a:ea typeface="Arial"/>
                <a:cs typeface="Arial"/>
                <a:sym typeface="Arial"/>
              </a:rPr>
              <a:t> </a:t>
            </a:r>
            <a:endParaRPr/>
          </a:p>
        </p:txBody>
      </p:sp>
      <p:pic>
        <p:nvPicPr>
          <p:cNvPr id="506" name="Google Shape;506;p77"/>
          <p:cNvPicPr preferRelativeResize="0"/>
          <p:nvPr/>
        </p:nvPicPr>
        <p:blipFill rotWithShape="1">
          <a:blip r:embed="rId3">
            <a:alphaModFix/>
          </a:blip>
          <a:srcRect/>
          <a:stretch/>
        </p:blipFill>
        <p:spPr>
          <a:xfrm>
            <a:off x="6926060" y="4191170"/>
            <a:ext cx="1589290" cy="441552"/>
          </a:xfrm>
          <a:prstGeom prst="rect">
            <a:avLst/>
          </a:prstGeom>
          <a:noFill/>
          <a:ln>
            <a:noFill/>
          </a:ln>
        </p:spPr>
      </p:pic>
      <p:sp>
        <p:nvSpPr>
          <p:cNvPr id="507" name="Google Shape;507;p77"/>
          <p:cNvSpPr/>
          <p:nvPr/>
        </p:nvSpPr>
        <p:spPr>
          <a:xfrm>
            <a:off x="628649" y="1666488"/>
            <a:ext cx="7886701" cy="954685"/>
          </a:xfrm>
          <a:prstGeom prst="rect">
            <a:avLst/>
          </a:prstGeom>
          <a:noFill/>
          <a:ln>
            <a:noFill/>
          </a:ln>
        </p:spPr>
        <p:txBody>
          <a:bodyPr spcFirstLastPara="1" wrap="square" lIns="68575" tIns="34275" rIns="68575" bIns="34275" anchor="t" anchorCtr="0">
            <a:noAutofit/>
          </a:bodyPr>
          <a:lstStyle/>
          <a:p>
            <a:pPr marL="0" marR="0" lvl="0" indent="0" algn="l" rtl="0">
              <a:lnSpc>
                <a:spcPct val="150000"/>
              </a:lnSpc>
              <a:spcBef>
                <a:spcPts val="0"/>
              </a:spcBef>
              <a:spcAft>
                <a:spcPts val="0"/>
              </a:spcAft>
              <a:buNone/>
            </a:pPr>
            <a:endParaRPr sz="1800">
              <a:solidFill>
                <a:srgbClr val="FFFFFF"/>
              </a:solidFill>
              <a:latin typeface="Arial"/>
              <a:ea typeface="Arial"/>
              <a:cs typeface="Arial"/>
              <a:sym typeface="Arial"/>
            </a:endParaRPr>
          </a:p>
          <a:p>
            <a:pPr marL="254000" marR="0" lvl="0" indent="-139700" algn="l" rtl="0">
              <a:lnSpc>
                <a:spcPct val="150000"/>
              </a:lnSpc>
              <a:spcBef>
                <a:spcPts val="80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08" name="Google Shape;508;p77" descr="Bereslim"/>
          <p:cNvSpPr/>
          <p:nvPr/>
        </p:nvSpPr>
        <p:spPr>
          <a:xfrm>
            <a:off x="4457700" y="2457450"/>
            <a:ext cx="228600" cy="2286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9" name="Google Shape;509;p77"/>
          <p:cNvSpPr txBox="1"/>
          <p:nvPr/>
        </p:nvSpPr>
        <p:spPr>
          <a:xfrm>
            <a:off x="1176368" y="653660"/>
            <a:ext cx="3281400" cy="2978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l" sz="2700">
                <a:solidFill>
                  <a:schemeClr val="lt1"/>
                </a:solidFill>
                <a:latin typeface="Calibri"/>
                <a:ea typeface="Calibri"/>
                <a:cs typeface="Calibri"/>
                <a:sym typeface="Calibri"/>
              </a:rPr>
              <a:t>Verkennen Netwerk;</a:t>
            </a:r>
            <a:endParaRPr sz="1100"/>
          </a:p>
          <a:p>
            <a:pPr marL="0" marR="0" lvl="0" indent="0" algn="l" rtl="0">
              <a:spcBef>
                <a:spcPts val="0"/>
              </a:spcBef>
              <a:spcAft>
                <a:spcPts val="0"/>
              </a:spcAft>
              <a:buNone/>
            </a:pPr>
            <a:endParaRPr sz="2700">
              <a:solidFill>
                <a:schemeClr val="lt1"/>
              </a:solidFill>
              <a:latin typeface="Calibri"/>
              <a:ea typeface="Calibri"/>
              <a:cs typeface="Calibri"/>
              <a:sym typeface="Calibri"/>
            </a:endParaRPr>
          </a:p>
          <a:p>
            <a:pPr marL="0" marR="0" lvl="0" indent="0" algn="l" rtl="0">
              <a:spcBef>
                <a:spcPts val="0"/>
              </a:spcBef>
              <a:spcAft>
                <a:spcPts val="0"/>
              </a:spcAft>
              <a:buNone/>
            </a:pPr>
            <a:r>
              <a:rPr lang="nl" sz="2700">
                <a:solidFill>
                  <a:schemeClr val="lt1"/>
                </a:solidFill>
                <a:latin typeface="Calibri"/>
                <a:ea typeface="Calibri"/>
                <a:cs typeface="Calibri"/>
                <a:sym typeface="Calibri"/>
              </a:rPr>
              <a:t>- Mediasmarties</a:t>
            </a:r>
            <a:endParaRPr sz="2700">
              <a:solidFill>
                <a:schemeClr val="lt1"/>
              </a:solidFill>
              <a:latin typeface="Calibri"/>
              <a:ea typeface="Calibri"/>
              <a:cs typeface="Calibri"/>
              <a:sym typeface="Calibri"/>
            </a:endParaRPr>
          </a:p>
          <a:p>
            <a:pPr marL="0" marR="0" lvl="0" indent="0" algn="l" rtl="0">
              <a:spcBef>
                <a:spcPts val="0"/>
              </a:spcBef>
              <a:spcAft>
                <a:spcPts val="0"/>
              </a:spcAft>
              <a:buNone/>
            </a:pPr>
            <a:r>
              <a:rPr lang="nl" sz="2700">
                <a:solidFill>
                  <a:schemeClr val="lt1"/>
                </a:solidFill>
                <a:latin typeface="Calibri"/>
                <a:ea typeface="Calibri"/>
                <a:cs typeface="Calibri"/>
                <a:sym typeface="Calibri"/>
              </a:rPr>
              <a:t>- GGD</a:t>
            </a:r>
            <a:endParaRPr sz="1100"/>
          </a:p>
          <a:p>
            <a:pPr marL="0" marR="0" lvl="0" indent="0" algn="l" rtl="0">
              <a:spcBef>
                <a:spcPts val="0"/>
              </a:spcBef>
              <a:spcAft>
                <a:spcPts val="0"/>
              </a:spcAft>
              <a:buNone/>
            </a:pPr>
            <a:r>
              <a:rPr lang="nl" sz="2700">
                <a:solidFill>
                  <a:schemeClr val="lt1"/>
                </a:solidFill>
                <a:latin typeface="Calibri"/>
                <a:ea typeface="Calibri"/>
                <a:cs typeface="Calibri"/>
                <a:sym typeface="Calibri"/>
              </a:rPr>
              <a:t>- Muziek Fantastique</a:t>
            </a:r>
            <a:endParaRPr sz="2700">
              <a:solidFill>
                <a:schemeClr val="lt1"/>
              </a:solidFill>
              <a:latin typeface="Calibri"/>
              <a:ea typeface="Calibri"/>
              <a:cs typeface="Calibri"/>
              <a:sym typeface="Calibri"/>
            </a:endParaRPr>
          </a:p>
          <a:p>
            <a:pPr marL="0" marR="0" lvl="0" indent="0" algn="l" rtl="0">
              <a:spcBef>
                <a:spcPts val="0"/>
              </a:spcBef>
              <a:spcAft>
                <a:spcPts val="0"/>
              </a:spcAft>
              <a:buNone/>
            </a:pPr>
            <a:r>
              <a:rPr lang="nl" sz="2700">
                <a:solidFill>
                  <a:schemeClr val="lt1"/>
                </a:solidFill>
                <a:latin typeface="Calibri"/>
                <a:ea typeface="Calibri"/>
                <a:cs typeface="Calibri"/>
                <a:sym typeface="Calibri"/>
              </a:rPr>
              <a:t>- Wijkcentra</a:t>
            </a:r>
            <a:br>
              <a:rPr lang="nl" sz="2700">
                <a:solidFill>
                  <a:schemeClr val="lt1"/>
                </a:solidFill>
                <a:latin typeface="Calibri"/>
                <a:ea typeface="Calibri"/>
                <a:cs typeface="Calibri"/>
                <a:sym typeface="Calibri"/>
              </a:rPr>
            </a:br>
            <a:r>
              <a:rPr lang="nl" sz="2700">
                <a:solidFill>
                  <a:schemeClr val="lt1"/>
                </a:solidFill>
                <a:latin typeface="Calibri"/>
                <a:ea typeface="Calibri"/>
                <a:cs typeface="Calibri"/>
                <a:sym typeface="Calibri"/>
              </a:rPr>
              <a:t>- Bewonersinitiatieven</a:t>
            </a:r>
            <a:endParaRPr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514689"/>
        </a:solidFill>
        <a:effectLst/>
      </p:bgPr>
    </p:bg>
    <p:spTree>
      <p:nvGrpSpPr>
        <p:cNvPr id="1" name="Shape 514"/>
        <p:cNvGrpSpPr/>
        <p:nvPr/>
      </p:nvGrpSpPr>
      <p:grpSpPr>
        <a:xfrm>
          <a:off x="0" y="0"/>
          <a:ext cx="0" cy="0"/>
          <a:chOff x="0" y="0"/>
          <a:chExt cx="0" cy="0"/>
        </a:xfrm>
      </p:grpSpPr>
      <p:sp>
        <p:nvSpPr>
          <p:cNvPr id="515" name="Google Shape;515;p78"/>
          <p:cNvSpPr txBox="1">
            <a:spLocks noGrp="1"/>
          </p:cNvSpPr>
          <p:nvPr>
            <p:ph type="body" idx="1"/>
          </p:nvPr>
        </p:nvSpPr>
        <p:spPr>
          <a:xfrm>
            <a:off x="628649" y="510778"/>
            <a:ext cx="6297410" cy="3263504"/>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FFFFFF"/>
              </a:buClr>
              <a:buSzPts val="5000"/>
              <a:buNone/>
            </a:pPr>
            <a:r>
              <a:rPr lang="nl" sz="5000" b="1">
                <a:solidFill>
                  <a:srgbClr val="FFFFFF"/>
                </a:solidFill>
                <a:latin typeface="Arial"/>
                <a:ea typeface="Arial"/>
                <a:cs typeface="Arial"/>
                <a:sym typeface="Arial"/>
              </a:rPr>
              <a:t> </a:t>
            </a:r>
            <a:endParaRPr/>
          </a:p>
        </p:txBody>
      </p:sp>
      <p:pic>
        <p:nvPicPr>
          <p:cNvPr id="516" name="Google Shape;516;p78"/>
          <p:cNvPicPr preferRelativeResize="0"/>
          <p:nvPr/>
        </p:nvPicPr>
        <p:blipFill rotWithShape="1">
          <a:blip r:embed="rId3">
            <a:alphaModFix/>
          </a:blip>
          <a:srcRect/>
          <a:stretch/>
        </p:blipFill>
        <p:spPr>
          <a:xfrm>
            <a:off x="6926060" y="4191170"/>
            <a:ext cx="1589290" cy="441552"/>
          </a:xfrm>
          <a:prstGeom prst="rect">
            <a:avLst/>
          </a:prstGeom>
          <a:noFill/>
          <a:ln>
            <a:noFill/>
          </a:ln>
        </p:spPr>
      </p:pic>
      <p:sp>
        <p:nvSpPr>
          <p:cNvPr id="517" name="Google Shape;517;p78"/>
          <p:cNvSpPr/>
          <p:nvPr/>
        </p:nvSpPr>
        <p:spPr>
          <a:xfrm>
            <a:off x="284892" y="4096751"/>
            <a:ext cx="6462224" cy="954685"/>
          </a:xfrm>
          <a:prstGeom prst="rect">
            <a:avLst/>
          </a:prstGeom>
          <a:noFill/>
          <a:ln>
            <a:noFill/>
          </a:ln>
        </p:spPr>
        <p:txBody>
          <a:bodyPr spcFirstLastPara="1" wrap="square" lIns="68575" tIns="34275" rIns="68575" bIns="34275" anchor="t" anchorCtr="0">
            <a:noAutofit/>
          </a:bodyPr>
          <a:lstStyle/>
          <a:p>
            <a:pPr marL="0" marR="0" lvl="0" indent="0" algn="l" rtl="0">
              <a:lnSpc>
                <a:spcPct val="150000"/>
              </a:lnSpc>
              <a:spcBef>
                <a:spcPts val="0"/>
              </a:spcBef>
              <a:spcAft>
                <a:spcPts val="0"/>
              </a:spcAft>
              <a:buNone/>
            </a:pPr>
            <a:endParaRPr sz="1800">
              <a:solidFill>
                <a:srgbClr val="FFFFFF"/>
              </a:solidFill>
              <a:latin typeface="Arial"/>
              <a:ea typeface="Arial"/>
              <a:cs typeface="Arial"/>
              <a:sym typeface="Arial"/>
            </a:endParaRPr>
          </a:p>
          <a:p>
            <a:pPr marL="254000" marR="0" lvl="0" indent="-139700" algn="l" rtl="0">
              <a:lnSpc>
                <a:spcPct val="150000"/>
              </a:lnSpc>
              <a:spcBef>
                <a:spcPts val="800"/>
              </a:spcBef>
              <a:spcAft>
                <a:spcPts val="0"/>
              </a:spcAft>
              <a:buClr>
                <a:schemeClr val="dk1"/>
              </a:buClr>
              <a:buSzPts val="1800"/>
              <a:buFont typeface="Calibri"/>
              <a:buNone/>
            </a:pPr>
            <a:endParaRPr sz="1800" b="0" i="0" u="none" strike="noStrike" cap="none">
              <a:solidFill>
                <a:srgbClr val="FFFFFF"/>
              </a:solidFill>
              <a:latin typeface="Arial"/>
              <a:ea typeface="Arial"/>
              <a:cs typeface="Arial"/>
              <a:sym typeface="Arial"/>
            </a:endParaRPr>
          </a:p>
        </p:txBody>
      </p:sp>
      <p:pic>
        <p:nvPicPr>
          <p:cNvPr id="518" name="Google Shape;518;p78"/>
          <p:cNvPicPr preferRelativeResize="0"/>
          <p:nvPr/>
        </p:nvPicPr>
        <p:blipFill rotWithShape="1">
          <a:blip r:embed="rId4">
            <a:alphaModFix/>
          </a:blip>
          <a:srcRect/>
          <a:stretch/>
        </p:blipFill>
        <p:spPr>
          <a:xfrm>
            <a:off x="284893" y="836474"/>
            <a:ext cx="5639969" cy="3319781"/>
          </a:xfrm>
          <a:prstGeom prst="rect">
            <a:avLst/>
          </a:prstGeom>
          <a:noFill/>
          <a:ln>
            <a:noFill/>
          </a:ln>
        </p:spPr>
      </p:pic>
      <p:sp>
        <p:nvSpPr>
          <p:cNvPr id="519" name="Google Shape;519;p78"/>
          <p:cNvSpPr txBox="1"/>
          <p:nvPr/>
        </p:nvSpPr>
        <p:spPr>
          <a:xfrm>
            <a:off x="284892" y="132036"/>
            <a:ext cx="4147241" cy="43858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l" sz="2400">
                <a:solidFill>
                  <a:schemeClr val="lt1"/>
                </a:solidFill>
                <a:latin typeface="Arial"/>
                <a:ea typeface="Arial"/>
                <a:cs typeface="Arial"/>
                <a:sym typeface="Arial"/>
              </a:rPr>
              <a:t>Webshop Jeugd en Educatie </a:t>
            </a:r>
            <a:endParaRPr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pic>
        <p:nvPicPr>
          <p:cNvPr id="524" name="Google Shape;524;p79"/>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525" name="Google Shape;525;p79"/>
          <p:cNvSpPr txBox="1"/>
          <p:nvPr/>
        </p:nvSpPr>
        <p:spPr>
          <a:xfrm>
            <a:off x="2272650" y="1571250"/>
            <a:ext cx="45987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4800">
                <a:solidFill>
                  <a:srgbClr val="F29107"/>
                </a:solidFill>
                <a:latin typeface="Capriola"/>
                <a:ea typeface="Capriola"/>
                <a:cs typeface="Capriola"/>
                <a:sym typeface="Capriola"/>
              </a:rPr>
              <a:t>Denise Bontje</a:t>
            </a:r>
            <a:endParaRPr sz="4800">
              <a:solidFill>
                <a:srgbClr val="F29107"/>
              </a:solidFill>
              <a:latin typeface="Capriola"/>
              <a:ea typeface="Capriola"/>
              <a:cs typeface="Capriola"/>
              <a:sym typeface="Capriola"/>
            </a:endParaRPr>
          </a:p>
          <a:p>
            <a:pPr marL="0" lvl="0" indent="0" algn="l" rtl="0">
              <a:lnSpc>
                <a:spcPct val="115000"/>
              </a:lnSpc>
              <a:spcBef>
                <a:spcPts val="0"/>
              </a:spcBef>
              <a:spcAft>
                <a:spcPts val="0"/>
              </a:spcAft>
              <a:buClr>
                <a:schemeClr val="dk1"/>
              </a:buClr>
              <a:buSzPts val="1100"/>
              <a:buFont typeface="Arial"/>
              <a:buNone/>
            </a:pPr>
            <a:r>
              <a:rPr lang="nl" sz="2200">
                <a:solidFill>
                  <a:srgbClr val="70C3BA"/>
                </a:solidFill>
                <a:latin typeface="Capriola"/>
                <a:ea typeface="Capriola"/>
                <a:cs typeface="Capriola"/>
                <a:sym typeface="Capriola"/>
              </a:rPr>
              <a:t>(Mediasmarties)</a:t>
            </a:r>
            <a:endParaRPr sz="4800">
              <a:solidFill>
                <a:srgbClr val="F29107"/>
              </a:solidFill>
              <a:latin typeface="Capriola"/>
              <a:ea typeface="Capriola"/>
              <a:cs typeface="Capriola"/>
              <a:sym typeface="Capriol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80"/>
          <p:cNvSpPr/>
          <p:nvPr/>
        </p:nvSpPr>
        <p:spPr>
          <a:xfrm>
            <a:off x="6740304" y="4140263"/>
            <a:ext cx="2403696" cy="977775"/>
          </a:xfrm>
          <a:custGeom>
            <a:avLst/>
            <a:gdLst/>
            <a:ahLst/>
            <a:cxnLst/>
            <a:rect l="l" t="t" r="r" b="b"/>
            <a:pathLst>
              <a:path w="4807391" h="1955549" extrusionOk="0">
                <a:moveTo>
                  <a:pt x="0" y="0"/>
                </a:moveTo>
                <a:lnTo>
                  <a:pt x="4807391" y="0"/>
                </a:lnTo>
                <a:lnTo>
                  <a:pt x="4807391" y="1955548"/>
                </a:lnTo>
                <a:lnTo>
                  <a:pt x="0" y="1955548"/>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nvGrpSpPr>
          <p:cNvPr id="531" name="Google Shape;531;p80"/>
          <p:cNvGrpSpPr/>
          <p:nvPr/>
        </p:nvGrpSpPr>
        <p:grpSpPr>
          <a:xfrm>
            <a:off x="-4262663" y="-3078283"/>
            <a:ext cx="13678681" cy="8636269"/>
            <a:chOff x="0" y="0"/>
            <a:chExt cx="1341217" cy="846800"/>
          </a:xfrm>
        </p:grpSpPr>
        <p:sp>
          <p:nvSpPr>
            <p:cNvPr id="532" name="Google Shape;532;p80"/>
            <p:cNvSpPr/>
            <p:nvPr/>
          </p:nvSpPr>
          <p:spPr>
            <a:xfrm>
              <a:off x="0" y="0"/>
              <a:ext cx="1341217" cy="846800"/>
            </a:xfrm>
            <a:custGeom>
              <a:avLst/>
              <a:gdLst/>
              <a:ahLst/>
              <a:cxnLst/>
              <a:rect l="l" t="t" r="r" b="b"/>
              <a:pathLst>
                <a:path w="1341217" h="846800" extrusionOk="0">
                  <a:moveTo>
                    <a:pt x="670608" y="0"/>
                  </a:moveTo>
                  <a:cubicBezTo>
                    <a:pt x="300242" y="0"/>
                    <a:pt x="0" y="189563"/>
                    <a:pt x="0" y="423400"/>
                  </a:cubicBezTo>
                  <a:cubicBezTo>
                    <a:pt x="0" y="657237"/>
                    <a:pt x="300242" y="846800"/>
                    <a:pt x="670608" y="846800"/>
                  </a:cubicBezTo>
                  <a:cubicBezTo>
                    <a:pt x="1040975" y="846800"/>
                    <a:pt x="1341217" y="657237"/>
                    <a:pt x="1341217" y="423400"/>
                  </a:cubicBezTo>
                  <a:cubicBezTo>
                    <a:pt x="1341217" y="189563"/>
                    <a:pt x="1040975" y="0"/>
                    <a:pt x="670608" y="0"/>
                  </a:cubicBezTo>
                  <a:close/>
                </a:path>
              </a:pathLst>
            </a:custGeom>
            <a:solidFill>
              <a:srgbClr val="FF8210"/>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33" name="Google Shape;533;p80"/>
            <p:cNvSpPr txBox="1"/>
            <p:nvPr/>
          </p:nvSpPr>
          <p:spPr>
            <a:xfrm>
              <a:off x="125739" y="31762"/>
              <a:ext cx="1089738" cy="735650"/>
            </a:xfrm>
            <a:prstGeom prst="rect">
              <a:avLst/>
            </a:prstGeom>
            <a:no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None/>
              </a:pPr>
              <a:endParaRPr sz="900">
                <a:solidFill>
                  <a:schemeClr val="dk1"/>
                </a:solidFill>
                <a:latin typeface="Calibri"/>
                <a:ea typeface="Calibri"/>
                <a:cs typeface="Calibri"/>
                <a:sym typeface="Calibri"/>
              </a:endParaRPr>
            </a:p>
          </p:txBody>
        </p:sp>
      </p:grpSp>
      <p:sp>
        <p:nvSpPr>
          <p:cNvPr id="534" name="Google Shape;534;p80"/>
          <p:cNvSpPr txBox="1"/>
          <p:nvPr/>
        </p:nvSpPr>
        <p:spPr>
          <a:xfrm>
            <a:off x="791604" y="1844842"/>
            <a:ext cx="7560794" cy="1143000"/>
          </a:xfrm>
          <a:prstGeom prst="rect">
            <a:avLst/>
          </a:prstGeom>
          <a:noFill/>
          <a:ln>
            <a:noFill/>
          </a:ln>
        </p:spPr>
        <p:txBody>
          <a:bodyPr spcFirstLastPara="1" wrap="square" lIns="0" tIns="0" rIns="0" bIns="0" anchor="t" anchorCtr="0">
            <a:spAutoFit/>
          </a:bodyPr>
          <a:lstStyle/>
          <a:p>
            <a:pPr marL="0" marR="0" lvl="0" indent="0" algn="ctr" rtl="0">
              <a:lnSpc>
                <a:spcPct val="120002"/>
              </a:lnSpc>
              <a:spcBef>
                <a:spcPts val="0"/>
              </a:spcBef>
              <a:spcAft>
                <a:spcPts val="0"/>
              </a:spcAft>
              <a:buNone/>
            </a:pPr>
            <a:r>
              <a:rPr lang="nl" sz="5000">
                <a:solidFill>
                  <a:srgbClr val="FFFFFF"/>
                </a:solidFill>
                <a:latin typeface="Arial"/>
                <a:ea typeface="Arial"/>
                <a:cs typeface="Arial"/>
                <a:sym typeface="Arial"/>
              </a:rPr>
              <a:t>Ontspannen met media</a:t>
            </a:r>
            <a:endParaRPr sz="700"/>
          </a:p>
          <a:p>
            <a:pPr marL="0" marR="0" lvl="0" indent="0" algn="ctr" rtl="0">
              <a:lnSpc>
                <a:spcPct val="120000"/>
              </a:lnSpc>
              <a:spcBef>
                <a:spcPts val="0"/>
              </a:spcBef>
              <a:spcAft>
                <a:spcPts val="0"/>
              </a:spcAft>
              <a:buNone/>
            </a:pPr>
            <a:r>
              <a:rPr lang="nl" sz="2500">
                <a:solidFill>
                  <a:srgbClr val="FFFFFF"/>
                </a:solidFill>
                <a:latin typeface="Arial"/>
                <a:ea typeface="Arial"/>
                <a:cs typeface="Arial"/>
                <a:sym typeface="Arial"/>
              </a:rPr>
              <a:t>Aanbod voor en van bibliotheken</a:t>
            </a:r>
            <a:endParaRPr sz="700"/>
          </a:p>
        </p:txBody>
      </p:sp>
      <p:sp>
        <p:nvSpPr>
          <p:cNvPr id="535" name="Google Shape;535;p80"/>
          <p:cNvSpPr/>
          <p:nvPr/>
        </p:nvSpPr>
        <p:spPr>
          <a:xfrm>
            <a:off x="320619" y="4402350"/>
            <a:ext cx="1072066" cy="473719"/>
          </a:xfrm>
          <a:custGeom>
            <a:avLst/>
            <a:gdLst/>
            <a:ahLst/>
            <a:cxnLst/>
            <a:rect l="l" t="t" r="r" b="b"/>
            <a:pathLst>
              <a:path w="2144131" h="947438" extrusionOk="0">
                <a:moveTo>
                  <a:pt x="0" y="0"/>
                </a:moveTo>
                <a:lnTo>
                  <a:pt x="2144131" y="0"/>
                </a:lnTo>
                <a:lnTo>
                  <a:pt x="2144131" y="947438"/>
                </a:lnTo>
                <a:lnTo>
                  <a:pt x="0" y="947438"/>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81"/>
          <p:cNvSpPr txBox="1"/>
          <p:nvPr/>
        </p:nvSpPr>
        <p:spPr>
          <a:xfrm>
            <a:off x="1398300" y="504825"/>
            <a:ext cx="6077333" cy="122872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nl" sz="4000">
                <a:solidFill>
                  <a:srgbClr val="FF8210"/>
                </a:solidFill>
                <a:latin typeface="Arial"/>
                <a:ea typeface="Arial"/>
                <a:cs typeface="Arial"/>
                <a:sym typeface="Arial"/>
              </a:rPr>
              <a:t>Ondersteuning bibliotheken </a:t>
            </a:r>
            <a:endParaRPr sz="700"/>
          </a:p>
        </p:txBody>
      </p:sp>
      <p:sp>
        <p:nvSpPr>
          <p:cNvPr id="541" name="Google Shape;541;p81"/>
          <p:cNvSpPr/>
          <p:nvPr/>
        </p:nvSpPr>
        <p:spPr>
          <a:xfrm>
            <a:off x="7475633" y="4417855"/>
            <a:ext cx="1451921" cy="590611"/>
          </a:xfrm>
          <a:custGeom>
            <a:avLst/>
            <a:gdLst/>
            <a:ahLst/>
            <a:cxnLst/>
            <a:rect l="l" t="t" r="r" b="b"/>
            <a:pathLst>
              <a:path w="2903841" h="1181223" extrusionOk="0">
                <a:moveTo>
                  <a:pt x="0" y="0"/>
                </a:moveTo>
                <a:lnTo>
                  <a:pt x="2903841" y="0"/>
                </a:lnTo>
                <a:lnTo>
                  <a:pt x="2903841" y="1181223"/>
                </a:lnTo>
                <a:lnTo>
                  <a:pt x="0" y="1181223"/>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42" name="Google Shape;542;p81"/>
          <p:cNvSpPr txBox="1"/>
          <p:nvPr/>
        </p:nvSpPr>
        <p:spPr>
          <a:xfrm>
            <a:off x="1471258" y="1996191"/>
            <a:ext cx="7158300" cy="2586300"/>
          </a:xfrm>
          <a:prstGeom prst="rect">
            <a:avLst/>
          </a:prstGeom>
          <a:noFill/>
          <a:ln>
            <a:noFill/>
          </a:ln>
        </p:spPr>
        <p:txBody>
          <a:bodyPr spcFirstLastPara="1" wrap="square" lIns="0" tIns="0" rIns="0" bIns="0" anchor="t" anchorCtr="0">
            <a:spAutoFit/>
          </a:bodyPr>
          <a:lstStyle/>
          <a:p>
            <a:pPr marL="520700" marR="0" lvl="1" indent="-266700" algn="l" rtl="0">
              <a:lnSpc>
                <a:spcPct val="150020"/>
              </a:lnSpc>
              <a:spcBef>
                <a:spcPts val="0"/>
              </a:spcBef>
              <a:spcAft>
                <a:spcPts val="0"/>
              </a:spcAft>
              <a:buClr>
                <a:srgbClr val="666D6B"/>
              </a:buClr>
              <a:buSzPts val="2400"/>
              <a:buFont typeface="Arial"/>
              <a:buChar char="•"/>
            </a:pPr>
            <a:r>
              <a:rPr lang="nl" sz="2400" b="0" i="0" u="none" strike="noStrike" cap="none">
                <a:solidFill>
                  <a:srgbClr val="666D6B"/>
                </a:solidFill>
                <a:latin typeface="Arial"/>
                <a:ea typeface="Arial"/>
                <a:cs typeface="Arial"/>
                <a:sym typeface="Arial"/>
              </a:rPr>
              <a:t>Blueprint </a:t>
            </a:r>
            <a:endParaRPr sz="700"/>
          </a:p>
          <a:p>
            <a:pPr marL="520700" marR="0" lvl="1" indent="-266700" algn="l" rtl="0">
              <a:lnSpc>
                <a:spcPct val="150020"/>
              </a:lnSpc>
              <a:spcBef>
                <a:spcPts val="0"/>
              </a:spcBef>
              <a:spcAft>
                <a:spcPts val="0"/>
              </a:spcAft>
              <a:buClr>
                <a:srgbClr val="666D6B"/>
              </a:buClr>
              <a:buSzPts val="2400"/>
              <a:buFont typeface="Arial"/>
              <a:buChar char="•"/>
            </a:pPr>
            <a:r>
              <a:rPr lang="nl" sz="2400" b="0" i="0" u="none" strike="noStrike" cap="none">
                <a:solidFill>
                  <a:srgbClr val="666D6B"/>
                </a:solidFill>
                <a:latin typeface="Arial"/>
                <a:ea typeface="Arial"/>
                <a:cs typeface="Arial"/>
                <a:sym typeface="Arial"/>
              </a:rPr>
              <a:t>Actiegids </a:t>
            </a:r>
            <a:r>
              <a:rPr lang="nl" sz="2400">
                <a:solidFill>
                  <a:srgbClr val="666D6B"/>
                </a:solidFill>
              </a:rPr>
              <a:t>MUD</a:t>
            </a:r>
            <a:r>
              <a:rPr lang="nl" sz="2400" b="0" i="0" u="none" strike="noStrike" cap="none">
                <a:solidFill>
                  <a:srgbClr val="666D6B"/>
                </a:solidFill>
                <a:latin typeface="Arial"/>
                <a:ea typeface="Arial"/>
                <a:cs typeface="Arial"/>
                <a:sym typeface="Arial"/>
              </a:rPr>
              <a:t> 24 </a:t>
            </a:r>
            <a:endParaRPr sz="700"/>
          </a:p>
          <a:p>
            <a:pPr marL="520700" marR="0" lvl="1" indent="-266700" algn="l" rtl="0">
              <a:lnSpc>
                <a:spcPct val="150020"/>
              </a:lnSpc>
              <a:spcBef>
                <a:spcPts val="0"/>
              </a:spcBef>
              <a:spcAft>
                <a:spcPts val="0"/>
              </a:spcAft>
              <a:buClr>
                <a:srgbClr val="666D6B"/>
              </a:buClr>
              <a:buSzPts val="2400"/>
              <a:buFont typeface="Arial"/>
              <a:buChar char="•"/>
            </a:pPr>
            <a:r>
              <a:rPr lang="nl" sz="2400" b="0" i="0" u="none" strike="noStrike" cap="none">
                <a:solidFill>
                  <a:srgbClr val="666D6B"/>
                </a:solidFill>
                <a:latin typeface="Arial"/>
                <a:ea typeface="Arial"/>
                <a:cs typeface="Arial"/>
                <a:sym typeface="Arial"/>
              </a:rPr>
              <a:t>Inspiratie voor ouders en professionals </a:t>
            </a:r>
            <a:endParaRPr sz="700"/>
          </a:p>
          <a:p>
            <a:pPr marL="520700" marR="0" lvl="1" indent="-266700" algn="l" rtl="0">
              <a:lnSpc>
                <a:spcPct val="150020"/>
              </a:lnSpc>
              <a:spcBef>
                <a:spcPts val="0"/>
              </a:spcBef>
              <a:spcAft>
                <a:spcPts val="0"/>
              </a:spcAft>
              <a:buClr>
                <a:srgbClr val="666D6B"/>
              </a:buClr>
              <a:buSzPts val="2400"/>
              <a:buFont typeface="Arial"/>
              <a:buChar char="•"/>
            </a:pPr>
            <a:r>
              <a:rPr lang="nl" sz="2400" b="0" i="0" u="none" strike="noStrike" cap="none">
                <a:solidFill>
                  <a:srgbClr val="666D6B"/>
                </a:solidFill>
                <a:latin typeface="Arial"/>
                <a:ea typeface="Arial"/>
                <a:cs typeface="Arial"/>
                <a:sym typeface="Arial"/>
              </a:rPr>
              <a:t>Leidraad aan de slag met Wegwijzers en mediatips voor thuis </a:t>
            </a:r>
            <a:endParaRPr sz="700"/>
          </a:p>
        </p:txBody>
      </p:sp>
      <p:sp>
        <p:nvSpPr>
          <p:cNvPr id="543" name="Google Shape;543;p81"/>
          <p:cNvSpPr/>
          <p:nvPr/>
        </p:nvSpPr>
        <p:spPr>
          <a:xfrm>
            <a:off x="361324" y="4484054"/>
            <a:ext cx="1036976" cy="458214"/>
          </a:xfrm>
          <a:custGeom>
            <a:avLst/>
            <a:gdLst/>
            <a:ahLst/>
            <a:cxnLst/>
            <a:rect l="l" t="t" r="r" b="b"/>
            <a:pathLst>
              <a:path w="2073951" h="916427" extrusionOk="0">
                <a:moveTo>
                  <a:pt x="0" y="0"/>
                </a:moveTo>
                <a:lnTo>
                  <a:pt x="2073951" y="0"/>
                </a:lnTo>
                <a:lnTo>
                  <a:pt x="2073951" y="916427"/>
                </a:lnTo>
                <a:lnTo>
                  <a:pt x="0" y="916427"/>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44" name="Google Shape;544;p81"/>
          <p:cNvSpPr/>
          <p:nvPr/>
        </p:nvSpPr>
        <p:spPr>
          <a:xfrm rot="5262622">
            <a:off x="5782830" y="290093"/>
            <a:ext cx="4685623" cy="3121796"/>
          </a:xfrm>
          <a:custGeom>
            <a:avLst/>
            <a:gdLst/>
            <a:ahLst/>
            <a:cxnLst/>
            <a:rect l="l" t="t" r="r" b="b"/>
            <a:pathLst>
              <a:path w="9371245" h="6243592" extrusionOk="0">
                <a:moveTo>
                  <a:pt x="0" y="0"/>
                </a:moveTo>
                <a:lnTo>
                  <a:pt x="9371245" y="0"/>
                </a:lnTo>
                <a:lnTo>
                  <a:pt x="9371245" y="6243592"/>
                </a:lnTo>
                <a:lnTo>
                  <a:pt x="0" y="6243592"/>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45" name="Google Shape;545;p81"/>
          <p:cNvSpPr txBox="1"/>
          <p:nvPr/>
        </p:nvSpPr>
        <p:spPr>
          <a:xfrm rot="103000">
            <a:off x="7073277" y="1026462"/>
            <a:ext cx="1378483" cy="60801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nl" sz="1800" b="1">
                <a:solidFill>
                  <a:srgbClr val="666D6B"/>
                </a:solidFill>
                <a:latin typeface="Barlow Condensed"/>
                <a:ea typeface="Barlow Condensed"/>
                <a:cs typeface="Barlow Condensed"/>
                <a:sym typeface="Barlow Condensed"/>
              </a:rPr>
              <a:t>11 maart vragenuurtje</a:t>
            </a:r>
            <a:endParaRPr sz="7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82"/>
          <p:cNvSpPr txBox="1"/>
          <p:nvPr/>
        </p:nvSpPr>
        <p:spPr>
          <a:xfrm>
            <a:off x="1440000" y="583365"/>
            <a:ext cx="6077334" cy="1223963"/>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nl" sz="4000">
                <a:solidFill>
                  <a:srgbClr val="FF8210"/>
                </a:solidFill>
                <a:latin typeface="Arial"/>
                <a:ea typeface="Arial"/>
                <a:cs typeface="Arial"/>
                <a:sym typeface="Arial"/>
              </a:rPr>
              <a:t>Inspiratie voor ouders en professionals</a:t>
            </a:r>
            <a:endParaRPr sz="700"/>
          </a:p>
        </p:txBody>
      </p:sp>
      <p:sp>
        <p:nvSpPr>
          <p:cNvPr id="551" name="Google Shape;551;p82"/>
          <p:cNvSpPr txBox="1"/>
          <p:nvPr/>
        </p:nvSpPr>
        <p:spPr>
          <a:xfrm>
            <a:off x="735013" y="2202020"/>
            <a:ext cx="7673974" cy="1485900"/>
          </a:xfrm>
          <a:prstGeom prst="rect">
            <a:avLst/>
          </a:prstGeom>
          <a:noFill/>
          <a:ln>
            <a:noFill/>
          </a:ln>
        </p:spPr>
        <p:txBody>
          <a:bodyPr spcFirstLastPara="1" wrap="square" lIns="0" tIns="0" rIns="0" bIns="0" anchor="t" anchorCtr="0">
            <a:spAutoFit/>
          </a:bodyPr>
          <a:lstStyle/>
          <a:p>
            <a:pPr marL="431800" marR="0" lvl="1" indent="-215900" algn="l" rtl="0">
              <a:lnSpc>
                <a:spcPct val="150012"/>
              </a:lnSpc>
              <a:spcBef>
                <a:spcPts val="0"/>
              </a:spcBef>
              <a:spcAft>
                <a:spcPts val="0"/>
              </a:spcAft>
              <a:buClr>
                <a:srgbClr val="666D6B"/>
              </a:buClr>
              <a:buSzPts val="2000"/>
              <a:buFont typeface="Arial"/>
              <a:buChar char="•"/>
            </a:pPr>
            <a:r>
              <a:rPr lang="nl" sz="2000" b="0" i="0" u="none" strike="noStrike" cap="none">
                <a:solidFill>
                  <a:srgbClr val="666D6B"/>
                </a:solidFill>
                <a:latin typeface="Arial"/>
                <a:ea typeface="Arial"/>
                <a:cs typeface="Arial"/>
                <a:sym typeface="Arial"/>
              </a:rPr>
              <a:t>Wegwijzers voor leerkrachten onderbouw en pedagogisch medewerkers</a:t>
            </a:r>
            <a:endParaRPr sz="700"/>
          </a:p>
          <a:p>
            <a:pPr marL="431800" marR="0" lvl="1" indent="-215900" algn="l" rtl="0">
              <a:lnSpc>
                <a:spcPct val="150012"/>
              </a:lnSpc>
              <a:spcBef>
                <a:spcPts val="0"/>
              </a:spcBef>
              <a:spcAft>
                <a:spcPts val="0"/>
              </a:spcAft>
              <a:buClr>
                <a:srgbClr val="666D6B"/>
              </a:buClr>
              <a:buSzPts val="2000"/>
              <a:buFont typeface="Arial"/>
              <a:buChar char="•"/>
            </a:pPr>
            <a:r>
              <a:rPr lang="nl" sz="2000" b="0" i="0" u="none" strike="noStrike" cap="none">
                <a:solidFill>
                  <a:srgbClr val="666D6B"/>
                </a:solidFill>
                <a:latin typeface="Arial"/>
                <a:ea typeface="Arial"/>
                <a:cs typeface="Arial"/>
                <a:sym typeface="Arial"/>
              </a:rPr>
              <a:t>Mediatips voor thuis</a:t>
            </a:r>
            <a:endParaRPr sz="700"/>
          </a:p>
          <a:p>
            <a:pPr marL="431800" marR="0" lvl="1" indent="-215900" algn="l" rtl="0">
              <a:lnSpc>
                <a:spcPct val="150012"/>
              </a:lnSpc>
              <a:spcBef>
                <a:spcPts val="0"/>
              </a:spcBef>
              <a:spcAft>
                <a:spcPts val="0"/>
              </a:spcAft>
              <a:buClr>
                <a:srgbClr val="666D6B"/>
              </a:buClr>
              <a:buSzPts val="2000"/>
              <a:buFont typeface="Arial"/>
              <a:buChar char="•"/>
            </a:pPr>
            <a:r>
              <a:rPr lang="nl" sz="2000" b="0" i="0" u="none" strike="noStrike" cap="none">
                <a:solidFill>
                  <a:srgbClr val="666D6B"/>
                </a:solidFill>
                <a:latin typeface="Arial"/>
                <a:ea typeface="Arial"/>
                <a:cs typeface="Arial"/>
                <a:sym typeface="Arial"/>
              </a:rPr>
              <a:t>Selectie van tips voor laagtaalvaardige ouders</a:t>
            </a:r>
            <a:endParaRPr sz="700"/>
          </a:p>
        </p:txBody>
      </p:sp>
      <p:sp>
        <p:nvSpPr>
          <p:cNvPr id="552" name="Google Shape;552;p82"/>
          <p:cNvSpPr txBox="1"/>
          <p:nvPr/>
        </p:nvSpPr>
        <p:spPr>
          <a:xfrm>
            <a:off x="1533333" y="4013557"/>
            <a:ext cx="6077400" cy="849600"/>
          </a:xfrm>
          <a:prstGeom prst="rect">
            <a:avLst/>
          </a:prstGeom>
          <a:noFill/>
          <a:ln>
            <a:noFill/>
          </a:ln>
        </p:spPr>
        <p:txBody>
          <a:bodyPr spcFirstLastPara="1" wrap="square" lIns="0" tIns="0" rIns="0" bIns="0" anchor="t" anchorCtr="0">
            <a:spAutoFit/>
          </a:bodyPr>
          <a:lstStyle/>
          <a:p>
            <a:pPr marL="0" marR="0" lvl="0" indent="0" algn="ctr" rtl="0">
              <a:lnSpc>
                <a:spcPct val="120008"/>
              </a:lnSpc>
              <a:spcBef>
                <a:spcPts val="0"/>
              </a:spcBef>
              <a:spcAft>
                <a:spcPts val="0"/>
              </a:spcAft>
              <a:buNone/>
            </a:pPr>
            <a:r>
              <a:rPr lang="nl" sz="1200">
                <a:solidFill>
                  <a:srgbClr val="FF8210"/>
                </a:solidFill>
                <a:latin typeface="Arial"/>
                <a:ea typeface="Arial"/>
                <a:cs typeface="Arial"/>
                <a:sym typeface="Arial"/>
              </a:rPr>
              <a:t>Vanaf eind feb beschikbaar voor bibliotheken (besloten pagina)  </a:t>
            </a:r>
            <a:endParaRPr sz="700"/>
          </a:p>
          <a:p>
            <a:pPr marL="0" marR="0" lvl="0" indent="0" algn="ctr" rtl="0">
              <a:lnSpc>
                <a:spcPct val="120008"/>
              </a:lnSpc>
              <a:spcBef>
                <a:spcPts val="0"/>
              </a:spcBef>
              <a:spcAft>
                <a:spcPts val="0"/>
              </a:spcAft>
              <a:buNone/>
            </a:pPr>
            <a:endParaRPr sz="1200">
              <a:solidFill>
                <a:srgbClr val="29588C"/>
              </a:solidFill>
              <a:latin typeface="Arial"/>
              <a:ea typeface="Arial"/>
              <a:cs typeface="Arial"/>
              <a:sym typeface="Arial"/>
            </a:endParaRPr>
          </a:p>
          <a:p>
            <a:pPr marL="0" marR="0" lvl="0" indent="0" algn="ctr" rtl="0">
              <a:lnSpc>
                <a:spcPct val="120008"/>
              </a:lnSpc>
              <a:spcBef>
                <a:spcPts val="0"/>
              </a:spcBef>
              <a:spcAft>
                <a:spcPts val="0"/>
              </a:spcAft>
              <a:buNone/>
            </a:pPr>
            <a:r>
              <a:rPr lang="nl" sz="1200">
                <a:solidFill>
                  <a:srgbClr val="FF8210"/>
                </a:solidFill>
                <a:latin typeface="Arial"/>
                <a:ea typeface="Arial"/>
                <a:cs typeface="Arial"/>
                <a:sym typeface="Arial"/>
              </a:rPr>
              <a:t>Vanaf 25 maart op www.mediasmarties.nl/mediaukkiedagen en op www.mediaukkiedagen.nl</a:t>
            </a:r>
            <a:endParaRPr sz="700"/>
          </a:p>
        </p:txBody>
      </p:sp>
      <p:sp>
        <p:nvSpPr>
          <p:cNvPr id="553" name="Google Shape;553;p82"/>
          <p:cNvSpPr/>
          <p:nvPr/>
        </p:nvSpPr>
        <p:spPr>
          <a:xfrm>
            <a:off x="361324" y="4484054"/>
            <a:ext cx="1036976" cy="458214"/>
          </a:xfrm>
          <a:custGeom>
            <a:avLst/>
            <a:gdLst/>
            <a:ahLst/>
            <a:cxnLst/>
            <a:rect l="l" t="t" r="r" b="b"/>
            <a:pathLst>
              <a:path w="2073951" h="916427" extrusionOk="0">
                <a:moveTo>
                  <a:pt x="0" y="0"/>
                </a:moveTo>
                <a:lnTo>
                  <a:pt x="2073951" y="0"/>
                </a:lnTo>
                <a:lnTo>
                  <a:pt x="2073951" y="916427"/>
                </a:lnTo>
                <a:lnTo>
                  <a:pt x="0" y="916427"/>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4" name="Google Shape;554;p82"/>
          <p:cNvSpPr/>
          <p:nvPr/>
        </p:nvSpPr>
        <p:spPr>
          <a:xfrm>
            <a:off x="7475633" y="4417855"/>
            <a:ext cx="1451921" cy="590611"/>
          </a:xfrm>
          <a:custGeom>
            <a:avLst/>
            <a:gdLst/>
            <a:ahLst/>
            <a:cxnLst/>
            <a:rect l="l" t="t" r="r" b="b"/>
            <a:pathLst>
              <a:path w="2903841" h="1181223" extrusionOk="0">
                <a:moveTo>
                  <a:pt x="0" y="0"/>
                </a:moveTo>
                <a:lnTo>
                  <a:pt x="2903841" y="0"/>
                </a:lnTo>
                <a:lnTo>
                  <a:pt x="2903841" y="1181223"/>
                </a:lnTo>
                <a:lnTo>
                  <a:pt x="0" y="1181223"/>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83"/>
          <p:cNvSpPr/>
          <p:nvPr/>
        </p:nvSpPr>
        <p:spPr>
          <a:xfrm>
            <a:off x="1196076" y="4400043"/>
            <a:ext cx="1036976" cy="458214"/>
          </a:xfrm>
          <a:custGeom>
            <a:avLst/>
            <a:gdLst/>
            <a:ahLst/>
            <a:cxnLst/>
            <a:rect l="l" t="t" r="r" b="b"/>
            <a:pathLst>
              <a:path w="2073951" h="916427" extrusionOk="0">
                <a:moveTo>
                  <a:pt x="0" y="0"/>
                </a:moveTo>
                <a:lnTo>
                  <a:pt x="2073951" y="0"/>
                </a:lnTo>
                <a:lnTo>
                  <a:pt x="2073951" y="916428"/>
                </a:lnTo>
                <a:lnTo>
                  <a:pt x="0" y="916428"/>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0" name="Google Shape;560;p83"/>
          <p:cNvSpPr/>
          <p:nvPr/>
        </p:nvSpPr>
        <p:spPr>
          <a:xfrm>
            <a:off x="6477886" y="4211200"/>
            <a:ext cx="1676324" cy="674476"/>
          </a:xfrm>
          <a:custGeom>
            <a:avLst/>
            <a:gdLst/>
            <a:ahLst/>
            <a:cxnLst/>
            <a:rect l="l" t="t" r="r" b="b"/>
            <a:pathLst>
              <a:path w="3352647" h="1348953" extrusionOk="0">
                <a:moveTo>
                  <a:pt x="0" y="0"/>
                </a:moveTo>
                <a:lnTo>
                  <a:pt x="3352648" y="0"/>
                </a:lnTo>
                <a:lnTo>
                  <a:pt x="3352648" y="1348953"/>
                </a:lnTo>
                <a:lnTo>
                  <a:pt x="0" y="1348953"/>
                </a:lnTo>
                <a:lnTo>
                  <a:pt x="0" y="0"/>
                </a:lnTo>
                <a:close/>
              </a:path>
            </a:pathLst>
          </a:custGeom>
          <a:blipFill rotWithShape="1">
            <a:blip r:embed="rId4">
              <a:alphaModFix/>
            </a:blip>
            <a:stretch>
              <a:fillRect t="-39540" r="-10604" b="-33967"/>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1" name="Google Shape;561;p83"/>
          <p:cNvSpPr/>
          <p:nvPr/>
        </p:nvSpPr>
        <p:spPr>
          <a:xfrm>
            <a:off x="4203697" y="4267791"/>
            <a:ext cx="736607" cy="561295"/>
          </a:xfrm>
          <a:custGeom>
            <a:avLst/>
            <a:gdLst/>
            <a:ahLst/>
            <a:cxnLst/>
            <a:rect l="l" t="t" r="r" b="b"/>
            <a:pathLst>
              <a:path w="1473214" h="1122589" extrusionOk="0">
                <a:moveTo>
                  <a:pt x="0" y="0"/>
                </a:moveTo>
                <a:lnTo>
                  <a:pt x="1473214" y="0"/>
                </a:lnTo>
                <a:lnTo>
                  <a:pt x="1473214" y="1122589"/>
                </a:lnTo>
                <a:lnTo>
                  <a:pt x="0" y="1122589"/>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2" name="Google Shape;562;p83"/>
          <p:cNvSpPr txBox="1"/>
          <p:nvPr/>
        </p:nvSpPr>
        <p:spPr>
          <a:xfrm>
            <a:off x="1533334" y="748370"/>
            <a:ext cx="6077333" cy="61912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nl" sz="4000">
                <a:solidFill>
                  <a:srgbClr val="FF8210"/>
                </a:solidFill>
                <a:latin typeface="Arial"/>
                <a:ea typeface="Arial"/>
                <a:cs typeface="Arial"/>
                <a:sym typeface="Arial"/>
              </a:rPr>
              <a:t>Het jaar rond</a:t>
            </a:r>
            <a:endParaRPr sz="700"/>
          </a:p>
        </p:txBody>
      </p:sp>
      <p:sp>
        <p:nvSpPr>
          <p:cNvPr id="563" name="Google Shape;563;p83"/>
          <p:cNvSpPr txBox="1"/>
          <p:nvPr/>
        </p:nvSpPr>
        <p:spPr>
          <a:xfrm>
            <a:off x="1618868" y="1739215"/>
            <a:ext cx="5906265" cy="1337639"/>
          </a:xfrm>
          <a:prstGeom prst="rect">
            <a:avLst/>
          </a:prstGeom>
          <a:noFill/>
          <a:ln>
            <a:noFill/>
          </a:ln>
        </p:spPr>
        <p:txBody>
          <a:bodyPr spcFirstLastPara="1" wrap="square" lIns="0" tIns="0" rIns="0" bIns="0" anchor="t" anchorCtr="0">
            <a:spAutoFit/>
          </a:bodyPr>
          <a:lstStyle/>
          <a:p>
            <a:pPr marL="0" marR="0" lvl="0" indent="0" algn="ctr" rtl="0">
              <a:lnSpc>
                <a:spcPct val="150020"/>
              </a:lnSpc>
              <a:spcBef>
                <a:spcPts val="0"/>
              </a:spcBef>
              <a:spcAft>
                <a:spcPts val="0"/>
              </a:spcAft>
              <a:buNone/>
            </a:pPr>
            <a:r>
              <a:rPr lang="nl" sz="2400">
                <a:solidFill>
                  <a:srgbClr val="666D6B"/>
                </a:solidFill>
                <a:latin typeface="Arial"/>
                <a:ea typeface="Arial"/>
                <a:cs typeface="Arial"/>
                <a:sym typeface="Arial"/>
              </a:rPr>
              <a:t>52 tips om het hele jaar </a:t>
            </a:r>
            <a:endParaRPr sz="700"/>
          </a:p>
          <a:p>
            <a:pPr marL="0" marR="0" lvl="0" indent="0" algn="ctr" rtl="0">
              <a:lnSpc>
                <a:spcPct val="150020"/>
              </a:lnSpc>
              <a:spcBef>
                <a:spcPts val="0"/>
              </a:spcBef>
              <a:spcAft>
                <a:spcPts val="0"/>
              </a:spcAft>
              <a:buNone/>
            </a:pPr>
            <a:r>
              <a:rPr lang="nl" sz="2400">
                <a:solidFill>
                  <a:srgbClr val="666D6B"/>
                </a:solidFill>
                <a:latin typeface="Arial"/>
                <a:ea typeface="Arial"/>
                <a:cs typeface="Arial"/>
                <a:sym typeface="Arial"/>
              </a:rPr>
              <a:t>te lezen, kijken, luisteren, spelen en doen met de allerjongsten (0 - 2 jaar)</a:t>
            </a:r>
            <a:endParaRPr sz="700"/>
          </a:p>
        </p:txBody>
      </p:sp>
      <p:sp>
        <p:nvSpPr>
          <p:cNvPr id="564" name="Google Shape;564;p83"/>
          <p:cNvSpPr txBox="1"/>
          <p:nvPr/>
        </p:nvSpPr>
        <p:spPr>
          <a:xfrm>
            <a:off x="1533334" y="3362086"/>
            <a:ext cx="6077333" cy="371475"/>
          </a:xfrm>
          <a:prstGeom prst="rect">
            <a:avLst/>
          </a:prstGeom>
          <a:noFill/>
          <a:ln>
            <a:noFill/>
          </a:ln>
        </p:spPr>
        <p:txBody>
          <a:bodyPr spcFirstLastPara="1" wrap="square" lIns="0" tIns="0" rIns="0" bIns="0" anchor="t" anchorCtr="0">
            <a:spAutoFit/>
          </a:bodyPr>
          <a:lstStyle/>
          <a:p>
            <a:pPr marL="0" marR="0" lvl="0" indent="0" algn="ctr" rtl="0">
              <a:lnSpc>
                <a:spcPct val="120008"/>
              </a:lnSpc>
              <a:spcBef>
                <a:spcPts val="0"/>
              </a:spcBef>
              <a:spcAft>
                <a:spcPts val="0"/>
              </a:spcAft>
              <a:buNone/>
            </a:pPr>
            <a:r>
              <a:rPr lang="nl" sz="1200">
                <a:solidFill>
                  <a:srgbClr val="FF8210"/>
                </a:solidFill>
                <a:latin typeface="Arial"/>
                <a:ea typeface="Arial"/>
                <a:cs typeface="Arial"/>
                <a:sym typeface="Arial"/>
              </a:rPr>
              <a:t>Meer informatie:</a:t>
            </a:r>
            <a:endParaRPr sz="700"/>
          </a:p>
          <a:p>
            <a:pPr marL="0" marR="0" lvl="0" indent="0" algn="ctr" rtl="0">
              <a:lnSpc>
                <a:spcPct val="120008"/>
              </a:lnSpc>
              <a:spcBef>
                <a:spcPts val="0"/>
              </a:spcBef>
              <a:spcAft>
                <a:spcPts val="0"/>
              </a:spcAft>
              <a:buNone/>
            </a:pPr>
            <a:r>
              <a:rPr lang="nl" sz="1200">
                <a:solidFill>
                  <a:srgbClr val="FF8210"/>
                </a:solidFill>
                <a:latin typeface="Arial"/>
                <a:ea typeface="Arial"/>
                <a:cs typeface="Arial"/>
                <a:sym typeface="Arial"/>
              </a:rPr>
              <a:t>info@mediasmarties.nl</a:t>
            </a:r>
            <a:endParaRPr sz="7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pic>
        <p:nvPicPr>
          <p:cNvPr id="569" name="Google Shape;569;p84"/>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570" name="Google Shape;570;p84"/>
          <p:cNvSpPr txBox="1"/>
          <p:nvPr/>
        </p:nvSpPr>
        <p:spPr>
          <a:xfrm>
            <a:off x="2272650" y="1571250"/>
            <a:ext cx="4598700" cy="2001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4800">
                <a:solidFill>
                  <a:srgbClr val="F29107"/>
                </a:solidFill>
                <a:latin typeface="Capriola"/>
                <a:ea typeface="Capriola"/>
                <a:cs typeface="Capriola"/>
                <a:sym typeface="Capriola"/>
              </a:rPr>
              <a:t>Marloes van Gasteren</a:t>
            </a:r>
            <a:endParaRPr sz="4800">
              <a:solidFill>
                <a:srgbClr val="F29107"/>
              </a:solidFill>
              <a:latin typeface="Capriola"/>
              <a:ea typeface="Capriola"/>
              <a:cs typeface="Capriola"/>
              <a:sym typeface="Capriola"/>
            </a:endParaRPr>
          </a:p>
          <a:p>
            <a:pPr marL="0" lvl="0" indent="0" algn="l" rtl="0">
              <a:lnSpc>
                <a:spcPct val="115000"/>
              </a:lnSpc>
              <a:spcBef>
                <a:spcPts val="0"/>
              </a:spcBef>
              <a:spcAft>
                <a:spcPts val="0"/>
              </a:spcAft>
              <a:buClr>
                <a:schemeClr val="dk1"/>
              </a:buClr>
              <a:buSzPts val="1100"/>
              <a:buFont typeface="Arial"/>
              <a:buNone/>
            </a:pPr>
            <a:r>
              <a:rPr lang="nl" sz="2200">
                <a:solidFill>
                  <a:srgbClr val="70C3BA"/>
                </a:solidFill>
                <a:latin typeface="Capriola"/>
                <a:ea typeface="Capriola"/>
                <a:cs typeface="Capriola"/>
                <a:sym typeface="Capriola"/>
              </a:rPr>
              <a:t>(Springlab)</a:t>
            </a:r>
            <a:endParaRPr sz="4800">
              <a:solidFill>
                <a:srgbClr val="F29107"/>
              </a:solidFill>
              <a:latin typeface="Capriola"/>
              <a:ea typeface="Capriola"/>
              <a:cs typeface="Capriola"/>
              <a:sym typeface="Capriol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62140"/>
        </a:solidFill>
        <a:effectLst/>
      </p:bgPr>
    </p:bg>
    <p:spTree>
      <p:nvGrpSpPr>
        <p:cNvPr id="1" name="Shape 574"/>
        <p:cNvGrpSpPr/>
        <p:nvPr/>
      </p:nvGrpSpPr>
      <p:grpSpPr>
        <a:xfrm>
          <a:off x="0" y="0"/>
          <a:ext cx="0" cy="0"/>
          <a:chOff x="0" y="0"/>
          <a:chExt cx="0" cy="0"/>
        </a:xfrm>
      </p:grpSpPr>
      <p:sp>
        <p:nvSpPr>
          <p:cNvPr id="575" name="Google Shape;575;p85"/>
          <p:cNvSpPr/>
          <p:nvPr/>
        </p:nvSpPr>
        <p:spPr>
          <a:xfrm rot="10800000" flipH="1">
            <a:off x="6432183" y="3577543"/>
            <a:ext cx="3137673" cy="2568970"/>
          </a:xfrm>
          <a:custGeom>
            <a:avLst/>
            <a:gdLst/>
            <a:ahLst/>
            <a:cxnLst/>
            <a:rect l="l" t="t" r="r" b="b"/>
            <a:pathLst>
              <a:path w="6275346" h="5137939" extrusionOk="0">
                <a:moveTo>
                  <a:pt x="0" y="5137939"/>
                </a:moveTo>
                <a:lnTo>
                  <a:pt x="6275346" y="5137939"/>
                </a:lnTo>
                <a:lnTo>
                  <a:pt x="6275346" y="0"/>
                </a:lnTo>
                <a:lnTo>
                  <a:pt x="0" y="0"/>
                </a:lnTo>
                <a:lnTo>
                  <a:pt x="0" y="5137939"/>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76" name="Google Shape;576;p85"/>
          <p:cNvSpPr/>
          <p:nvPr/>
        </p:nvSpPr>
        <p:spPr>
          <a:xfrm>
            <a:off x="-149335" y="-1431875"/>
            <a:ext cx="2460488" cy="2863751"/>
          </a:xfrm>
          <a:custGeom>
            <a:avLst/>
            <a:gdLst/>
            <a:ahLst/>
            <a:cxnLst/>
            <a:rect l="l" t="t" r="r" b="b"/>
            <a:pathLst>
              <a:path w="4920976" h="5727501" extrusionOk="0">
                <a:moveTo>
                  <a:pt x="0" y="0"/>
                </a:moveTo>
                <a:lnTo>
                  <a:pt x="4920976" y="0"/>
                </a:lnTo>
                <a:lnTo>
                  <a:pt x="4920976" y="5727502"/>
                </a:lnTo>
                <a:lnTo>
                  <a:pt x="0" y="5727502"/>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77" name="Google Shape;577;p85"/>
          <p:cNvSpPr/>
          <p:nvPr/>
        </p:nvSpPr>
        <p:spPr>
          <a:xfrm rot="4755398">
            <a:off x="442924" y="626131"/>
            <a:ext cx="1125106" cy="931729"/>
          </a:xfrm>
          <a:custGeom>
            <a:avLst/>
            <a:gdLst/>
            <a:ahLst/>
            <a:cxnLst/>
            <a:rect l="l" t="t" r="r" b="b"/>
            <a:pathLst>
              <a:path w="2250213" h="1863458" extrusionOk="0">
                <a:moveTo>
                  <a:pt x="0" y="0"/>
                </a:moveTo>
                <a:lnTo>
                  <a:pt x="2250213" y="0"/>
                </a:lnTo>
                <a:lnTo>
                  <a:pt x="2250213" y="1863458"/>
                </a:lnTo>
                <a:lnTo>
                  <a:pt x="0" y="1863458"/>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78" name="Google Shape;578;p85"/>
          <p:cNvSpPr/>
          <p:nvPr/>
        </p:nvSpPr>
        <p:spPr>
          <a:xfrm rot="1619327" flipH="1">
            <a:off x="6958616" y="4129025"/>
            <a:ext cx="652156" cy="842060"/>
          </a:xfrm>
          <a:custGeom>
            <a:avLst/>
            <a:gdLst/>
            <a:ahLst/>
            <a:cxnLst/>
            <a:rect l="l" t="t" r="r" b="b"/>
            <a:pathLst>
              <a:path w="1304313" h="1684120" extrusionOk="0">
                <a:moveTo>
                  <a:pt x="1304313" y="0"/>
                </a:moveTo>
                <a:lnTo>
                  <a:pt x="0" y="0"/>
                </a:lnTo>
                <a:lnTo>
                  <a:pt x="0" y="1684120"/>
                </a:lnTo>
                <a:lnTo>
                  <a:pt x="1304313" y="1684120"/>
                </a:lnTo>
                <a:lnTo>
                  <a:pt x="1304313" y="0"/>
                </a:lnTo>
                <a:close/>
              </a:path>
            </a:pathLst>
          </a:custGeom>
          <a:blipFill rotWithShape="1">
            <a:blip r:embed="rId6">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79" name="Google Shape;579;p85"/>
          <p:cNvSpPr/>
          <p:nvPr/>
        </p:nvSpPr>
        <p:spPr>
          <a:xfrm>
            <a:off x="2736335" y="691275"/>
            <a:ext cx="3671329" cy="1652098"/>
          </a:xfrm>
          <a:custGeom>
            <a:avLst/>
            <a:gdLst/>
            <a:ahLst/>
            <a:cxnLst/>
            <a:rect l="l" t="t" r="r" b="b"/>
            <a:pathLst>
              <a:path w="7342657" h="3304196" extrusionOk="0">
                <a:moveTo>
                  <a:pt x="0" y="0"/>
                </a:moveTo>
                <a:lnTo>
                  <a:pt x="7342658" y="0"/>
                </a:lnTo>
                <a:lnTo>
                  <a:pt x="7342658" y="3304196"/>
                </a:lnTo>
                <a:lnTo>
                  <a:pt x="0" y="3304196"/>
                </a:lnTo>
                <a:lnTo>
                  <a:pt x="0" y="0"/>
                </a:lnTo>
                <a:close/>
              </a:path>
            </a:pathLst>
          </a:custGeom>
          <a:blipFill rotWithShape="1">
            <a:blip r:embed="rId7">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80" name="Google Shape;580;p85"/>
          <p:cNvSpPr txBox="1"/>
          <p:nvPr/>
        </p:nvSpPr>
        <p:spPr>
          <a:xfrm>
            <a:off x="4370065" y="2425579"/>
            <a:ext cx="403870" cy="571499"/>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None/>
            </a:pPr>
            <a:r>
              <a:rPr lang="nl" sz="3700" b="1">
                <a:solidFill>
                  <a:srgbClr val="FFFFFF"/>
                </a:solidFill>
                <a:latin typeface="Poppins"/>
                <a:ea typeface="Poppins"/>
                <a:cs typeface="Poppins"/>
                <a:sym typeface="Poppins"/>
              </a:rPr>
              <a:t>&amp;</a:t>
            </a:r>
            <a:endParaRPr sz="700"/>
          </a:p>
        </p:txBody>
      </p:sp>
      <p:sp>
        <p:nvSpPr>
          <p:cNvPr id="581" name="Google Shape;581;p85"/>
          <p:cNvSpPr/>
          <p:nvPr/>
        </p:nvSpPr>
        <p:spPr>
          <a:xfrm>
            <a:off x="2725487" y="3238382"/>
            <a:ext cx="3693026" cy="1213843"/>
          </a:xfrm>
          <a:custGeom>
            <a:avLst/>
            <a:gdLst/>
            <a:ahLst/>
            <a:cxnLst/>
            <a:rect l="l" t="t" r="r" b="b"/>
            <a:pathLst>
              <a:path w="7386052" h="2427686" extrusionOk="0">
                <a:moveTo>
                  <a:pt x="0" y="0"/>
                </a:moveTo>
                <a:lnTo>
                  <a:pt x="7386052" y="0"/>
                </a:lnTo>
                <a:lnTo>
                  <a:pt x="7386052" y="2427687"/>
                </a:lnTo>
                <a:lnTo>
                  <a:pt x="0" y="2427687"/>
                </a:lnTo>
                <a:lnTo>
                  <a:pt x="0" y="0"/>
                </a:lnTo>
                <a:close/>
              </a:path>
            </a:pathLst>
          </a:custGeom>
          <a:blipFill rotWithShape="1">
            <a:blip r:embed="rId8">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BDA26"/>
        </a:solidFill>
        <a:effectLst/>
      </p:bgPr>
    </p:bg>
    <p:spTree>
      <p:nvGrpSpPr>
        <p:cNvPr id="1" name="Shape 585"/>
        <p:cNvGrpSpPr/>
        <p:nvPr/>
      </p:nvGrpSpPr>
      <p:grpSpPr>
        <a:xfrm>
          <a:off x="0" y="0"/>
          <a:ext cx="0" cy="0"/>
          <a:chOff x="0" y="0"/>
          <a:chExt cx="0" cy="0"/>
        </a:xfrm>
      </p:grpSpPr>
      <p:sp>
        <p:nvSpPr>
          <p:cNvPr id="586" name="Google Shape;586;p86"/>
          <p:cNvSpPr/>
          <p:nvPr/>
        </p:nvSpPr>
        <p:spPr>
          <a:xfrm>
            <a:off x="7077000" y="-38442"/>
            <a:ext cx="2457792" cy="2457792"/>
          </a:xfrm>
          <a:custGeom>
            <a:avLst/>
            <a:gdLst/>
            <a:ahLst/>
            <a:cxnLst/>
            <a:rect l="l" t="t" r="r" b="b"/>
            <a:pathLst>
              <a:path w="5750608" h="5750608" extrusionOk="0">
                <a:moveTo>
                  <a:pt x="0" y="0"/>
                </a:moveTo>
                <a:lnTo>
                  <a:pt x="5750608" y="0"/>
                </a:lnTo>
                <a:lnTo>
                  <a:pt x="5750608" y="5750608"/>
                </a:lnTo>
                <a:lnTo>
                  <a:pt x="0" y="5750608"/>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87" name="Google Shape;587;p86"/>
          <p:cNvSpPr txBox="1"/>
          <p:nvPr/>
        </p:nvSpPr>
        <p:spPr>
          <a:xfrm>
            <a:off x="1419597" y="2839459"/>
            <a:ext cx="6304806" cy="56197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nl" sz="3000" b="1">
                <a:solidFill>
                  <a:srgbClr val="000000"/>
                </a:solidFill>
                <a:latin typeface="Poppins"/>
                <a:ea typeface="Poppins"/>
                <a:cs typeface="Poppins"/>
                <a:sym typeface="Poppins"/>
              </a:rPr>
              <a:t>Ontspannen met digitale media</a:t>
            </a:r>
            <a:endParaRPr sz="700"/>
          </a:p>
        </p:txBody>
      </p:sp>
      <p:sp>
        <p:nvSpPr>
          <p:cNvPr id="588" name="Google Shape;588;p86"/>
          <p:cNvSpPr txBox="1"/>
          <p:nvPr/>
        </p:nvSpPr>
        <p:spPr>
          <a:xfrm>
            <a:off x="1419597" y="1780166"/>
            <a:ext cx="2305992" cy="967741"/>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nl" sz="3500">
                <a:solidFill>
                  <a:srgbClr val="000000"/>
                </a:solidFill>
                <a:latin typeface="Arial"/>
                <a:ea typeface="Arial"/>
                <a:cs typeface="Arial"/>
                <a:sym typeface="Arial"/>
              </a:rPr>
              <a:t>Inspanning </a:t>
            </a:r>
            <a:endParaRPr sz="700"/>
          </a:p>
          <a:p>
            <a:pPr marL="0" marR="0" lvl="0" indent="0" algn="l" rtl="0">
              <a:lnSpc>
                <a:spcPct val="110000"/>
              </a:lnSpc>
              <a:spcBef>
                <a:spcPts val="0"/>
              </a:spcBef>
              <a:spcAft>
                <a:spcPts val="0"/>
              </a:spcAft>
              <a:buNone/>
            </a:pPr>
            <a:r>
              <a:rPr lang="nl" sz="3500">
                <a:solidFill>
                  <a:srgbClr val="000000"/>
                </a:solidFill>
                <a:latin typeface="Arial"/>
                <a:ea typeface="Arial"/>
                <a:cs typeface="Arial"/>
                <a:sym typeface="Arial"/>
              </a:rPr>
              <a:t>=</a:t>
            </a:r>
            <a:endParaRPr sz="7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588"/>
                                        </p:tgtEl>
                                        <p:attrNameLst>
                                          <p:attrName>style.visibility</p:attrName>
                                        </p:attrNameLst>
                                      </p:cBhvr>
                                      <p:to>
                                        <p:strVal val="visible"/>
                                      </p:to>
                                    </p:set>
                                    <p:animEffect transition="in" filter="fade">
                                      <p:cBhvr>
                                        <p:cTn id="7" dur="227"/>
                                        <p:tgtEl>
                                          <p:spTgt spid="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2"/>
        <p:cNvGrpSpPr/>
        <p:nvPr/>
      </p:nvGrpSpPr>
      <p:grpSpPr>
        <a:xfrm>
          <a:off x="0" y="0"/>
          <a:ext cx="0" cy="0"/>
          <a:chOff x="0" y="0"/>
          <a:chExt cx="0" cy="0"/>
        </a:xfrm>
      </p:grpSpPr>
      <p:pic>
        <p:nvPicPr>
          <p:cNvPr id="593" name="Google Shape;593;p87"/>
          <p:cNvPicPr preferRelativeResize="0"/>
          <p:nvPr/>
        </p:nvPicPr>
        <p:blipFill rotWithShape="1">
          <a:blip r:embed="rId4">
            <a:alphaModFix/>
          </a:blip>
          <a:srcRect/>
          <a:stretch/>
        </p:blipFill>
        <p:spPr>
          <a:xfrm>
            <a:off x="-69662" y="-1"/>
            <a:ext cx="9604267" cy="5142284"/>
          </a:xfrm>
          <a:prstGeom prst="rect">
            <a:avLst/>
          </a:prstGeom>
          <a:noFill/>
          <a:ln>
            <a:noFill/>
          </a:ln>
        </p:spPr>
      </p:pic>
      <p:sp>
        <p:nvSpPr>
          <p:cNvPr id="594" name="Google Shape;594;p87"/>
          <p:cNvSpPr/>
          <p:nvPr/>
        </p:nvSpPr>
        <p:spPr>
          <a:xfrm rot="10800000" flipH="1">
            <a:off x="6432183" y="3577543"/>
            <a:ext cx="3137673" cy="2568970"/>
          </a:xfrm>
          <a:custGeom>
            <a:avLst/>
            <a:gdLst/>
            <a:ahLst/>
            <a:cxnLst/>
            <a:rect l="l" t="t" r="r" b="b"/>
            <a:pathLst>
              <a:path w="6275346" h="5137939" extrusionOk="0">
                <a:moveTo>
                  <a:pt x="0" y="5137939"/>
                </a:moveTo>
                <a:lnTo>
                  <a:pt x="6275346" y="5137939"/>
                </a:lnTo>
                <a:lnTo>
                  <a:pt x="6275346" y="0"/>
                </a:lnTo>
                <a:lnTo>
                  <a:pt x="0" y="0"/>
                </a:lnTo>
                <a:lnTo>
                  <a:pt x="0" y="5137939"/>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95" name="Google Shape;595;p87"/>
          <p:cNvSpPr/>
          <p:nvPr/>
        </p:nvSpPr>
        <p:spPr>
          <a:xfrm>
            <a:off x="-149335" y="-1431875"/>
            <a:ext cx="2460488" cy="2863751"/>
          </a:xfrm>
          <a:custGeom>
            <a:avLst/>
            <a:gdLst/>
            <a:ahLst/>
            <a:cxnLst/>
            <a:rect l="l" t="t" r="r" b="b"/>
            <a:pathLst>
              <a:path w="4920976" h="5727501" extrusionOk="0">
                <a:moveTo>
                  <a:pt x="0" y="0"/>
                </a:moveTo>
                <a:lnTo>
                  <a:pt x="4920976" y="0"/>
                </a:lnTo>
                <a:lnTo>
                  <a:pt x="4920976" y="5727502"/>
                </a:lnTo>
                <a:lnTo>
                  <a:pt x="0" y="5727502"/>
                </a:lnTo>
                <a:lnTo>
                  <a:pt x="0" y="0"/>
                </a:lnTo>
                <a:close/>
              </a:path>
            </a:pathLst>
          </a:custGeom>
          <a:blipFill rotWithShape="1">
            <a:blip r:embed="rId6">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96" name="Google Shape;596;p87"/>
          <p:cNvSpPr/>
          <p:nvPr/>
        </p:nvSpPr>
        <p:spPr>
          <a:xfrm rot="4755398">
            <a:off x="442924" y="626131"/>
            <a:ext cx="1125106" cy="931729"/>
          </a:xfrm>
          <a:custGeom>
            <a:avLst/>
            <a:gdLst/>
            <a:ahLst/>
            <a:cxnLst/>
            <a:rect l="l" t="t" r="r" b="b"/>
            <a:pathLst>
              <a:path w="2250213" h="1863458" extrusionOk="0">
                <a:moveTo>
                  <a:pt x="0" y="0"/>
                </a:moveTo>
                <a:lnTo>
                  <a:pt x="2250213" y="0"/>
                </a:lnTo>
                <a:lnTo>
                  <a:pt x="2250213" y="1863458"/>
                </a:lnTo>
                <a:lnTo>
                  <a:pt x="0" y="1863458"/>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97" name="Google Shape;597;p87"/>
          <p:cNvSpPr/>
          <p:nvPr/>
        </p:nvSpPr>
        <p:spPr>
          <a:xfrm rot="1619327" flipH="1">
            <a:off x="6958616" y="4129025"/>
            <a:ext cx="652156" cy="842060"/>
          </a:xfrm>
          <a:custGeom>
            <a:avLst/>
            <a:gdLst/>
            <a:ahLst/>
            <a:cxnLst/>
            <a:rect l="l" t="t" r="r" b="b"/>
            <a:pathLst>
              <a:path w="1304313" h="1684120" extrusionOk="0">
                <a:moveTo>
                  <a:pt x="1304313" y="0"/>
                </a:moveTo>
                <a:lnTo>
                  <a:pt x="0" y="0"/>
                </a:lnTo>
                <a:lnTo>
                  <a:pt x="0" y="1684120"/>
                </a:lnTo>
                <a:lnTo>
                  <a:pt x="1304313" y="1684120"/>
                </a:lnTo>
                <a:lnTo>
                  <a:pt x="1304313" y="0"/>
                </a:lnTo>
                <a:close/>
              </a:path>
            </a:pathLst>
          </a:custGeom>
          <a:blipFill rotWithShape="1">
            <a:blip r:embed="rId7">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98" name="Google Shape;598;p87"/>
          <p:cNvSpPr/>
          <p:nvPr/>
        </p:nvSpPr>
        <p:spPr>
          <a:xfrm>
            <a:off x="1485900" y="3779807"/>
            <a:ext cx="4041595" cy="696943"/>
          </a:xfrm>
          <a:prstGeom prst="roundRect">
            <a:avLst>
              <a:gd name="adj" fmla="val 33334"/>
            </a:avLst>
          </a:prstGeom>
          <a:solidFill>
            <a:srgbClr val="FF276F"/>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r>
              <a:rPr lang="nl" sz="2400">
                <a:solidFill>
                  <a:schemeClr val="lt1"/>
                </a:solidFill>
                <a:latin typeface="Markazi Text Medium"/>
                <a:ea typeface="Markazi Text Medium"/>
                <a:cs typeface="Markazi Text Medium"/>
                <a:sym typeface="Markazi Text Medium"/>
              </a:rPr>
              <a:t>Ontspanning door inspanning?!</a:t>
            </a:r>
            <a:endParaRPr sz="2400">
              <a:solidFill>
                <a:schemeClr val="lt1"/>
              </a:solidFill>
              <a:latin typeface="Markazi Text Medium"/>
              <a:ea typeface="Markazi Text Medium"/>
              <a:cs typeface="Markazi Text Medium"/>
              <a:sym typeface="Markazi Text Medium"/>
            </a:endParaRPr>
          </a:p>
        </p:txBody>
      </p:sp>
      <p:sp>
        <p:nvSpPr>
          <p:cNvPr id="599" name="Google Shape;599;p87"/>
          <p:cNvSpPr/>
          <p:nvPr/>
        </p:nvSpPr>
        <p:spPr>
          <a:xfrm>
            <a:off x="769776" y="3094007"/>
            <a:ext cx="3959454" cy="685800"/>
          </a:xfrm>
          <a:prstGeom prst="roundRect">
            <a:avLst>
              <a:gd name="adj" fmla="val 33334"/>
            </a:avLst>
          </a:prstGeom>
          <a:solidFill>
            <a:srgbClr val="362140"/>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r>
              <a:rPr lang="nl" sz="3000">
                <a:solidFill>
                  <a:schemeClr val="lt1"/>
                </a:solidFill>
                <a:latin typeface="Poppins"/>
                <a:ea typeface="Poppins"/>
                <a:cs typeface="Poppins"/>
                <a:sym typeface="Poppins"/>
              </a:rPr>
              <a:t>Digitale media</a:t>
            </a:r>
            <a:endParaRPr sz="3000">
              <a:solidFill>
                <a:schemeClr val="lt1"/>
              </a:solidFill>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grpSp>
        <p:nvGrpSpPr>
          <p:cNvPr id="604" name="Google Shape;604;p88"/>
          <p:cNvGrpSpPr/>
          <p:nvPr/>
        </p:nvGrpSpPr>
        <p:grpSpPr>
          <a:xfrm>
            <a:off x="0" y="0"/>
            <a:ext cx="9144000" cy="5143500"/>
            <a:chOff x="0" y="0"/>
            <a:chExt cx="24384000" cy="13716000"/>
          </a:xfrm>
        </p:grpSpPr>
        <p:pic>
          <p:nvPicPr>
            <p:cNvPr id="605" name="Google Shape;605;p88"/>
            <p:cNvPicPr preferRelativeResize="0"/>
            <p:nvPr/>
          </p:nvPicPr>
          <p:blipFill rotWithShape="1">
            <a:blip r:embed="rId3">
              <a:alphaModFix/>
            </a:blip>
            <a:srcRect t="22083" b="22083"/>
            <a:stretch/>
          </p:blipFill>
          <p:spPr>
            <a:xfrm>
              <a:off x="0" y="0"/>
              <a:ext cx="24384000" cy="9059333"/>
            </a:xfrm>
            <a:prstGeom prst="rect">
              <a:avLst/>
            </a:prstGeom>
            <a:noFill/>
            <a:ln>
              <a:noFill/>
            </a:ln>
          </p:spPr>
        </p:pic>
        <p:pic>
          <p:nvPicPr>
            <p:cNvPr id="606" name="Google Shape;606;p88"/>
            <p:cNvPicPr preferRelativeResize="0"/>
            <p:nvPr/>
          </p:nvPicPr>
          <p:blipFill rotWithShape="1">
            <a:blip r:embed="rId4">
              <a:alphaModFix/>
            </a:blip>
            <a:srcRect t="7736" b="7736"/>
            <a:stretch/>
          </p:blipFill>
          <p:spPr>
            <a:xfrm>
              <a:off x="0" y="9186333"/>
              <a:ext cx="8043333" cy="4529667"/>
            </a:xfrm>
            <a:prstGeom prst="rect">
              <a:avLst/>
            </a:prstGeom>
            <a:noFill/>
            <a:ln>
              <a:noFill/>
            </a:ln>
          </p:spPr>
        </p:pic>
        <p:pic>
          <p:nvPicPr>
            <p:cNvPr id="607" name="Google Shape;607;p88"/>
            <p:cNvPicPr preferRelativeResize="0"/>
            <p:nvPr/>
          </p:nvPicPr>
          <p:blipFill rotWithShape="1">
            <a:blip r:embed="rId5">
              <a:alphaModFix/>
            </a:blip>
            <a:srcRect t="8651" b="8650"/>
            <a:stretch/>
          </p:blipFill>
          <p:spPr>
            <a:xfrm>
              <a:off x="8170333" y="9186333"/>
              <a:ext cx="8043333" cy="4529667"/>
            </a:xfrm>
            <a:prstGeom prst="rect">
              <a:avLst/>
            </a:prstGeom>
            <a:noFill/>
            <a:ln>
              <a:noFill/>
            </a:ln>
          </p:spPr>
        </p:pic>
        <p:pic>
          <p:nvPicPr>
            <p:cNvPr id="608" name="Google Shape;608;p88"/>
            <p:cNvPicPr preferRelativeResize="0"/>
            <p:nvPr/>
          </p:nvPicPr>
          <p:blipFill rotWithShape="1">
            <a:blip r:embed="rId6">
              <a:alphaModFix/>
            </a:blip>
            <a:srcRect t="7763" b="7762"/>
            <a:stretch/>
          </p:blipFill>
          <p:spPr>
            <a:xfrm>
              <a:off x="16340667" y="9186333"/>
              <a:ext cx="8043333" cy="4529667"/>
            </a:xfrm>
            <a:prstGeom prst="rect">
              <a:avLst/>
            </a:prstGeom>
            <a:noFill/>
            <a:ln>
              <a:noFill/>
            </a:ln>
          </p:spPr>
        </p:pic>
      </p:grpSp>
      <p:sp>
        <p:nvSpPr>
          <p:cNvPr id="609" name="Google Shape;609;p88"/>
          <p:cNvSpPr/>
          <p:nvPr/>
        </p:nvSpPr>
        <p:spPr>
          <a:xfrm rot="10800000" flipH="1">
            <a:off x="7068126" y="4098222"/>
            <a:ext cx="2501730" cy="2048291"/>
          </a:xfrm>
          <a:custGeom>
            <a:avLst/>
            <a:gdLst/>
            <a:ahLst/>
            <a:cxnLst/>
            <a:rect l="l" t="t" r="r" b="b"/>
            <a:pathLst>
              <a:path w="5003459" h="4096582" extrusionOk="0">
                <a:moveTo>
                  <a:pt x="0" y="4096582"/>
                </a:moveTo>
                <a:lnTo>
                  <a:pt x="5003460" y="4096582"/>
                </a:lnTo>
                <a:lnTo>
                  <a:pt x="5003460" y="0"/>
                </a:lnTo>
                <a:lnTo>
                  <a:pt x="0" y="0"/>
                </a:lnTo>
                <a:lnTo>
                  <a:pt x="0" y="4096582"/>
                </a:lnTo>
                <a:close/>
              </a:path>
            </a:pathLst>
          </a:custGeom>
          <a:blipFill rotWithShape="1">
            <a:blip r:embed="rId7">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0" name="Google Shape;610;p88"/>
          <p:cNvSpPr/>
          <p:nvPr/>
        </p:nvSpPr>
        <p:spPr>
          <a:xfrm>
            <a:off x="-149335" y="-1431875"/>
            <a:ext cx="2460488" cy="2863751"/>
          </a:xfrm>
          <a:custGeom>
            <a:avLst/>
            <a:gdLst/>
            <a:ahLst/>
            <a:cxnLst/>
            <a:rect l="l" t="t" r="r" b="b"/>
            <a:pathLst>
              <a:path w="4920976" h="5727501" extrusionOk="0">
                <a:moveTo>
                  <a:pt x="0" y="0"/>
                </a:moveTo>
                <a:lnTo>
                  <a:pt x="4920976" y="0"/>
                </a:lnTo>
                <a:lnTo>
                  <a:pt x="4920976" y="5727502"/>
                </a:lnTo>
                <a:lnTo>
                  <a:pt x="0" y="5727502"/>
                </a:lnTo>
                <a:lnTo>
                  <a:pt x="0" y="0"/>
                </a:lnTo>
                <a:close/>
              </a:path>
            </a:pathLst>
          </a:custGeom>
          <a:blipFill rotWithShape="1">
            <a:blip r:embed="rId8">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1" name="Google Shape;611;p88"/>
          <p:cNvSpPr/>
          <p:nvPr/>
        </p:nvSpPr>
        <p:spPr>
          <a:xfrm rot="4755398">
            <a:off x="442924" y="626131"/>
            <a:ext cx="1125106" cy="931729"/>
          </a:xfrm>
          <a:custGeom>
            <a:avLst/>
            <a:gdLst/>
            <a:ahLst/>
            <a:cxnLst/>
            <a:rect l="l" t="t" r="r" b="b"/>
            <a:pathLst>
              <a:path w="2250213" h="1863458" extrusionOk="0">
                <a:moveTo>
                  <a:pt x="0" y="0"/>
                </a:moveTo>
                <a:lnTo>
                  <a:pt x="2250213" y="0"/>
                </a:lnTo>
                <a:lnTo>
                  <a:pt x="2250213" y="1863458"/>
                </a:lnTo>
                <a:lnTo>
                  <a:pt x="0" y="1863458"/>
                </a:lnTo>
                <a:lnTo>
                  <a:pt x="0" y="0"/>
                </a:lnTo>
                <a:close/>
              </a:path>
            </a:pathLst>
          </a:custGeom>
          <a:blipFill rotWithShape="1">
            <a:blip r:embed="rId9">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2" name="Google Shape;612;p88"/>
          <p:cNvSpPr/>
          <p:nvPr/>
        </p:nvSpPr>
        <p:spPr>
          <a:xfrm rot="1619327" flipH="1">
            <a:off x="7487862" y="4293455"/>
            <a:ext cx="519977" cy="671392"/>
          </a:xfrm>
          <a:custGeom>
            <a:avLst/>
            <a:gdLst/>
            <a:ahLst/>
            <a:cxnLst/>
            <a:rect l="l" t="t" r="r" b="b"/>
            <a:pathLst>
              <a:path w="1039955" h="1342783" extrusionOk="0">
                <a:moveTo>
                  <a:pt x="1039955" y="0"/>
                </a:moveTo>
                <a:lnTo>
                  <a:pt x="0" y="0"/>
                </a:lnTo>
                <a:lnTo>
                  <a:pt x="0" y="1342782"/>
                </a:lnTo>
                <a:lnTo>
                  <a:pt x="1039955" y="1342782"/>
                </a:lnTo>
                <a:lnTo>
                  <a:pt x="1039955" y="0"/>
                </a:lnTo>
                <a:close/>
              </a:path>
            </a:pathLst>
          </a:custGeom>
          <a:blipFill rotWithShape="1">
            <a:blip r:embed="rId10">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3" name="Google Shape;613;p88"/>
          <p:cNvSpPr/>
          <p:nvPr/>
        </p:nvSpPr>
        <p:spPr>
          <a:xfrm>
            <a:off x="2479446" y="3054350"/>
            <a:ext cx="3959454" cy="685800"/>
          </a:xfrm>
          <a:prstGeom prst="roundRect">
            <a:avLst>
              <a:gd name="adj" fmla="val 33334"/>
            </a:avLst>
          </a:prstGeom>
          <a:solidFill>
            <a:srgbClr val="FF276F"/>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a:solidFill>
                <a:schemeClr val="lt1"/>
              </a:solidFill>
              <a:latin typeface="Calibri"/>
              <a:ea typeface="Calibri"/>
              <a:cs typeface="Calibri"/>
              <a:sym typeface="Calibri"/>
            </a:endParaRPr>
          </a:p>
        </p:txBody>
      </p:sp>
      <p:grpSp>
        <p:nvGrpSpPr>
          <p:cNvPr id="614" name="Google Shape;614;p88"/>
          <p:cNvGrpSpPr/>
          <p:nvPr/>
        </p:nvGrpSpPr>
        <p:grpSpPr>
          <a:xfrm>
            <a:off x="2366620" y="2855992"/>
            <a:ext cx="4185107" cy="1042764"/>
            <a:chOff x="0" y="-142875"/>
            <a:chExt cx="2204501" cy="549275"/>
          </a:xfrm>
        </p:grpSpPr>
        <p:sp>
          <p:nvSpPr>
            <p:cNvPr id="615" name="Google Shape;615;p88"/>
            <p:cNvSpPr/>
            <p:nvPr/>
          </p:nvSpPr>
          <p:spPr>
            <a:xfrm>
              <a:off x="0" y="0"/>
              <a:ext cx="2204501" cy="406400"/>
            </a:xfrm>
            <a:custGeom>
              <a:avLst/>
              <a:gdLst/>
              <a:ahLst/>
              <a:cxnLst/>
              <a:rect l="l" t="t" r="r" b="b"/>
              <a:pathLst>
                <a:path w="2204501" h="406400" extrusionOk="0">
                  <a:moveTo>
                    <a:pt x="27748" y="0"/>
                  </a:moveTo>
                  <a:lnTo>
                    <a:pt x="2176753" y="0"/>
                  </a:lnTo>
                  <a:cubicBezTo>
                    <a:pt x="2192077" y="0"/>
                    <a:pt x="2204501" y="12423"/>
                    <a:pt x="2204501" y="27748"/>
                  </a:cubicBezTo>
                  <a:lnTo>
                    <a:pt x="2204501" y="378652"/>
                  </a:lnTo>
                  <a:cubicBezTo>
                    <a:pt x="2204501" y="393977"/>
                    <a:pt x="2192077" y="406400"/>
                    <a:pt x="2176753" y="406400"/>
                  </a:cubicBezTo>
                  <a:lnTo>
                    <a:pt x="27748" y="406400"/>
                  </a:lnTo>
                  <a:cubicBezTo>
                    <a:pt x="12423" y="406400"/>
                    <a:pt x="0" y="393977"/>
                    <a:pt x="0" y="378652"/>
                  </a:cubicBezTo>
                  <a:lnTo>
                    <a:pt x="0" y="27748"/>
                  </a:lnTo>
                  <a:cubicBezTo>
                    <a:pt x="0" y="12423"/>
                    <a:pt x="12423" y="0"/>
                    <a:pt x="27748" y="0"/>
                  </a:cubicBezTo>
                  <a:close/>
                </a:path>
              </a:pathLst>
            </a:custGeom>
            <a:solidFill>
              <a:srgbClr val="000000">
                <a:alpha val="0"/>
              </a:srgbClr>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6" name="Google Shape;616;p88"/>
            <p:cNvSpPr txBox="1"/>
            <p:nvPr/>
          </p:nvSpPr>
          <p:spPr>
            <a:xfrm>
              <a:off x="0" y="-142875"/>
              <a:ext cx="2204501" cy="549275"/>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r>
                <a:rPr lang="nl" sz="2000" b="1">
                  <a:solidFill>
                    <a:srgbClr val="FFFFFF"/>
                  </a:solidFill>
                  <a:latin typeface="Poppins"/>
                  <a:ea typeface="Poppins"/>
                  <a:cs typeface="Poppins"/>
                  <a:sym typeface="Poppins"/>
                </a:rPr>
                <a:t>Het bewijs!</a:t>
              </a:r>
              <a:endParaRPr sz="700"/>
            </a:p>
          </p:txBody>
        </p:sp>
      </p:grpSp>
      <p:sp>
        <p:nvSpPr>
          <p:cNvPr id="617" name="Google Shape;617;p88"/>
          <p:cNvSpPr/>
          <p:nvPr/>
        </p:nvSpPr>
        <p:spPr>
          <a:xfrm>
            <a:off x="6619875" y="0"/>
            <a:ext cx="2875304" cy="2875304"/>
          </a:xfrm>
          <a:custGeom>
            <a:avLst/>
            <a:gdLst/>
            <a:ahLst/>
            <a:cxnLst/>
            <a:rect l="l" t="t" r="r" b="b"/>
            <a:pathLst>
              <a:path w="5750608" h="5750608" extrusionOk="0">
                <a:moveTo>
                  <a:pt x="0" y="0"/>
                </a:moveTo>
                <a:lnTo>
                  <a:pt x="5750608" y="0"/>
                </a:lnTo>
                <a:lnTo>
                  <a:pt x="5750608" y="5750608"/>
                </a:lnTo>
                <a:lnTo>
                  <a:pt x="0" y="5750608"/>
                </a:lnTo>
                <a:lnTo>
                  <a:pt x="0" y="0"/>
                </a:lnTo>
                <a:close/>
              </a:path>
            </a:pathLst>
          </a:custGeom>
          <a:blipFill rotWithShape="1">
            <a:blip r:embed="rId11">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62140"/>
        </a:solidFill>
        <a:effectLst/>
      </p:bgPr>
    </p:bg>
    <p:spTree>
      <p:nvGrpSpPr>
        <p:cNvPr id="1" name="Shape 625"/>
        <p:cNvGrpSpPr/>
        <p:nvPr/>
      </p:nvGrpSpPr>
      <p:grpSpPr>
        <a:xfrm>
          <a:off x="0" y="0"/>
          <a:ext cx="0" cy="0"/>
          <a:chOff x="0" y="0"/>
          <a:chExt cx="0" cy="0"/>
        </a:xfrm>
      </p:grpSpPr>
      <p:sp>
        <p:nvSpPr>
          <p:cNvPr id="626" name="Google Shape;626;p89"/>
          <p:cNvSpPr/>
          <p:nvPr/>
        </p:nvSpPr>
        <p:spPr>
          <a:xfrm rot="10800000" flipH="1">
            <a:off x="6432183" y="3577543"/>
            <a:ext cx="3137673" cy="2568970"/>
          </a:xfrm>
          <a:custGeom>
            <a:avLst/>
            <a:gdLst/>
            <a:ahLst/>
            <a:cxnLst/>
            <a:rect l="l" t="t" r="r" b="b"/>
            <a:pathLst>
              <a:path w="6275346" h="5137939" extrusionOk="0">
                <a:moveTo>
                  <a:pt x="0" y="5137939"/>
                </a:moveTo>
                <a:lnTo>
                  <a:pt x="6275346" y="5137939"/>
                </a:lnTo>
                <a:lnTo>
                  <a:pt x="6275346" y="0"/>
                </a:lnTo>
                <a:lnTo>
                  <a:pt x="0" y="0"/>
                </a:lnTo>
                <a:lnTo>
                  <a:pt x="0" y="5137939"/>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27" name="Google Shape;627;p89"/>
          <p:cNvSpPr/>
          <p:nvPr/>
        </p:nvSpPr>
        <p:spPr>
          <a:xfrm>
            <a:off x="-149335" y="-1431875"/>
            <a:ext cx="2460488" cy="2863751"/>
          </a:xfrm>
          <a:custGeom>
            <a:avLst/>
            <a:gdLst/>
            <a:ahLst/>
            <a:cxnLst/>
            <a:rect l="l" t="t" r="r" b="b"/>
            <a:pathLst>
              <a:path w="4920976" h="5727501" extrusionOk="0">
                <a:moveTo>
                  <a:pt x="0" y="0"/>
                </a:moveTo>
                <a:lnTo>
                  <a:pt x="4920976" y="0"/>
                </a:lnTo>
                <a:lnTo>
                  <a:pt x="4920976" y="5727502"/>
                </a:lnTo>
                <a:lnTo>
                  <a:pt x="0" y="5727502"/>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28" name="Google Shape;628;p89"/>
          <p:cNvSpPr/>
          <p:nvPr/>
        </p:nvSpPr>
        <p:spPr>
          <a:xfrm rot="4755398">
            <a:off x="442924" y="626131"/>
            <a:ext cx="1125106" cy="931729"/>
          </a:xfrm>
          <a:custGeom>
            <a:avLst/>
            <a:gdLst/>
            <a:ahLst/>
            <a:cxnLst/>
            <a:rect l="l" t="t" r="r" b="b"/>
            <a:pathLst>
              <a:path w="2250213" h="1863458" extrusionOk="0">
                <a:moveTo>
                  <a:pt x="0" y="0"/>
                </a:moveTo>
                <a:lnTo>
                  <a:pt x="2250213" y="0"/>
                </a:lnTo>
                <a:lnTo>
                  <a:pt x="2250213" y="1863458"/>
                </a:lnTo>
                <a:lnTo>
                  <a:pt x="0" y="1863458"/>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29" name="Google Shape;629;p89"/>
          <p:cNvSpPr/>
          <p:nvPr/>
        </p:nvSpPr>
        <p:spPr>
          <a:xfrm rot="1619327" flipH="1">
            <a:off x="6958616" y="4129025"/>
            <a:ext cx="652156" cy="842060"/>
          </a:xfrm>
          <a:custGeom>
            <a:avLst/>
            <a:gdLst/>
            <a:ahLst/>
            <a:cxnLst/>
            <a:rect l="l" t="t" r="r" b="b"/>
            <a:pathLst>
              <a:path w="1304313" h="1684120" extrusionOk="0">
                <a:moveTo>
                  <a:pt x="1304313" y="0"/>
                </a:moveTo>
                <a:lnTo>
                  <a:pt x="0" y="0"/>
                </a:lnTo>
                <a:lnTo>
                  <a:pt x="0" y="1684120"/>
                </a:lnTo>
                <a:lnTo>
                  <a:pt x="1304313" y="1684120"/>
                </a:lnTo>
                <a:lnTo>
                  <a:pt x="1304313" y="0"/>
                </a:lnTo>
                <a:close/>
              </a:path>
            </a:pathLst>
          </a:custGeom>
          <a:blipFill rotWithShape="1">
            <a:blip r:embed="rId6">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0" name="Google Shape;630;p89"/>
          <p:cNvSpPr/>
          <p:nvPr/>
        </p:nvSpPr>
        <p:spPr>
          <a:xfrm>
            <a:off x="2705100" y="587963"/>
            <a:ext cx="3959454" cy="685800"/>
          </a:xfrm>
          <a:prstGeom prst="roundRect">
            <a:avLst>
              <a:gd name="adj" fmla="val 33334"/>
            </a:avLst>
          </a:prstGeom>
          <a:solidFill>
            <a:srgbClr val="FF276F"/>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a:solidFill>
                <a:schemeClr val="lt1"/>
              </a:solidFill>
              <a:latin typeface="Calibri"/>
              <a:ea typeface="Calibri"/>
              <a:cs typeface="Calibri"/>
              <a:sym typeface="Calibri"/>
            </a:endParaRPr>
          </a:p>
        </p:txBody>
      </p:sp>
      <p:grpSp>
        <p:nvGrpSpPr>
          <p:cNvPr id="631" name="Google Shape;631;p89"/>
          <p:cNvGrpSpPr/>
          <p:nvPr/>
        </p:nvGrpSpPr>
        <p:grpSpPr>
          <a:xfrm>
            <a:off x="2497087" y="385463"/>
            <a:ext cx="4185107" cy="1042765"/>
            <a:chOff x="0" y="-142875"/>
            <a:chExt cx="2204501" cy="549275"/>
          </a:xfrm>
        </p:grpSpPr>
        <p:sp>
          <p:nvSpPr>
            <p:cNvPr id="632" name="Google Shape;632;p89"/>
            <p:cNvSpPr/>
            <p:nvPr/>
          </p:nvSpPr>
          <p:spPr>
            <a:xfrm>
              <a:off x="0" y="0"/>
              <a:ext cx="2204501" cy="406400"/>
            </a:xfrm>
            <a:custGeom>
              <a:avLst/>
              <a:gdLst/>
              <a:ahLst/>
              <a:cxnLst/>
              <a:rect l="l" t="t" r="r" b="b"/>
              <a:pathLst>
                <a:path w="2204501" h="406400" extrusionOk="0">
                  <a:moveTo>
                    <a:pt x="27748" y="0"/>
                  </a:moveTo>
                  <a:lnTo>
                    <a:pt x="2176753" y="0"/>
                  </a:lnTo>
                  <a:cubicBezTo>
                    <a:pt x="2192077" y="0"/>
                    <a:pt x="2204501" y="12423"/>
                    <a:pt x="2204501" y="27748"/>
                  </a:cubicBezTo>
                  <a:lnTo>
                    <a:pt x="2204501" y="378652"/>
                  </a:lnTo>
                  <a:cubicBezTo>
                    <a:pt x="2204501" y="393977"/>
                    <a:pt x="2192077" y="406400"/>
                    <a:pt x="2176753" y="406400"/>
                  </a:cubicBezTo>
                  <a:lnTo>
                    <a:pt x="27748" y="406400"/>
                  </a:lnTo>
                  <a:cubicBezTo>
                    <a:pt x="12423" y="406400"/>
                    <a:pt x="0" y="393977"/>
                    <a:pt x="0" y="378652"/>
                  </a:cubicBezTo>
                  <a:lnTo>
                    <a:pt x="0" y="27748"/>
                  </a:lnTo>
                  <a:cubicBezTo>
                    <a:pt x="0" y="12423"/>
                    <a:pt x="12423" y="0"/>
                    <a:pt x="27748" y="0"/>
                  </a:cubicBezTo>
                  <a:close/>
                </a:path>
              </a:pathLst>
            </a:custGeom>
            <a:solidFill>
              <a:srgbClr val="000000">
                <a:alpha val="0"/>
              </a:srgbClr>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3" name="Google Shape;633;p89"/>
            <p:cNvSpPr txBox="1"/>
            <p:nvPr/>
          </p:nvSpPr>
          <p:spPr>
            <a:xfrm>
              <a:off x="0" y="-142875"/>
              <a:ext cx="2204501" cy="549275"/>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r>
                <a:rPr lang="nl" sz="2000" b="1">
                  <a:solidFill>
                    <a:srgbClr val="FFFFFF"/>
                  </a:solidFill>
                  <a:latin typeface="Poppins"/>
                  <a:ea typeface="Poppins"/>
                  <a:cs typeface="Poppins"/>
                  <a:sym typeface="Poppins"/>
                </a:rPr>
                <a:t>Onze tips!</a:t>
              </a:r>
              <a:endParaRPr sz="700"/>
            </a:p>
          </p:txBody>
        </p:sp>
      </p:grpSp>
      <p:sp>
        <p:nvSpPr>
          <p:cNvPr id="634" name="Google Shape;634;p89"/>
          <p:cNvSpPr txBox="1"/>
          <p:nvPr/>
        </p:nvSpPr>
        <p:spPr>
          <a:xfrm>
            <a:off x="1080910" y="1731659"/>
            <a:ext cx="6685422" cy="2318053"/>
          </a:xfrm>
          <a:prstGeom prst="rect">
            <a:avLst/>
          </a:prstGeom>
          <a:noFill/>
          <a:ln>
            <a:noFill/>
          </a:ln>
        </p:spPr>
        <p:txBody>
          <a:bodyPr spcFirstLastPara="1" wrap="square" lIns="0" tIns="0" rIns="0" bIns="0" anchor="t" anchorCtr="0">
            <a:spAutoFit/>
          </a:bodyPr>
          <a:lstStyle/>
          <a:p>
            <a:pPr marL="393700" marR="0" lvl="1" indent="-190500" algn="just" rtl="0">
              <a:lnSpc>
                <a:spcPct val="200027"/>
              </a:lnSpc>
              <a:spcBef>
                <a:spcPts val="0"/>
              </a:spcBef>
              <a:spcAft>
                <a:spcPts val="0"/>
              </a:spcAft>
              <a:buClr>
                <a:srgbClr val="FFFFFF"/>
              </a:buClr>
              <a:buSzPts val="1800"/>
              <a:buFont typeface="Arial"/>
              <a:buChar char="•"/>
            </a:pPr>
            <a:r>
              <a:rPr lang="nl" sz="1800" b="1" i="0" u="none" strike="noStrike" cap="none">
                <a:solidFill>
                  <a:srgbClr val="FFFFFF"/>
                </a:solidFill>
                <a:latin typeface="Poppins"/>
                <a:ea typeface="Poppins"/>
                <a:cs typeface="Poppins"/>
                <a:sym typeface="Poppins"/>
              </a:rPr>
              <a:t> Kies aanbod met beweging EN ontwikkeling</a:t>
            </a:r>
            <a:endParaRPr sz="1800" b="1" i="0" u="none" strike="noStrike" cap="none">
              <a:solidFill>
                <a:srgbClr val="FFFFFF"/>
              </a:solidFill>
              <a:latin typeface="Poppins"/>
              <a:ea typeface="Poppins"/>
              <a:cs typeface="Poppins"/>
              <a:sym typeface="Poppins"/>
            </a:endParaRPr>
          </a:p>
          <a:p>
            <a:pPr marL="393700" marR="0" lvl="1" indent="-190500" algn="just" rtl="0">
              <a:lnSpc>
                <a:spcPct val="200027"/>
              </a:lnSpc>
              <a:spcBef>
                <a:spcPts val="0"/>
              </a:spcBef>
              <a:spcAft>
                <a:spcPts val="0"/>
              </a:spcAft>
              <a:buClr>
                <a:srgbClr val="FFFFFF"/>
              </a:buClr>
              <a:buSzPts val="1800"/>
              <a:buFont typeface="Arial"/>
              <a:buChar char="•"/>
            </a:pPr>
            <a:r>
              <a:rPr lang="nl" sz="1800" b="1" i="0" u="none" strike="noStrike" cap="none">
                <a:solidFill>
                  <a:srgbClr val="FFFFFF"/>
                </a:solidFill>
                <a:latin typeface="Poppins"/>
                <a:ea typeface="Poppins"/>
                <a:cs typeface="Poppins"/>
                <a:sym typeface="Poppins"/>
              </a:rPr>
              <a:t> Doe mee met je kind</a:t>
            </a:r>
            <a:endParaRPr sz="700"/>
          </a:p>
          <a:p>
            <a:pPr marL="393700" marR="0" lvl="1" indent="-190500" algn="just" rtl="0">
              <a:lnSpc>
                <a:spcPct val="200027"/>
              </a:lnSpc>
              <a:spcBef>
                <a:spcPts val="0"/>
              </a:spcBef>
              <a:spcAft>
                <a:spcPts val="0"/>
              </a:spcAft>
              <a:buClr>
                <a:srgbClr val="FFFFFF"/>
              </a:buClr>
              <a:buSzPts val="1800"/>
              <a:buFont typeface="Arial"/>
              <a:buChar char="•"/>
            </a:pPr>
            <a:r>
              <a:rPr lang="nl" sz="1800" b="1" i="0" u="none" strike="noStrike" cap="none">
                <a:solidFill>
                  <a:srgbClr val="FFFFFF"/>
                </a:solidFill>
                <a:latin typeface="Poppins"/>
                <a:ea typeface="Poppins"/>
                <a:cs typeface="Poppins"/>
                <a:sym typeface="Poppins"/>
              </a:rPr>
              <a:t> Kies het juiste moment</a:t>
            </a:r>
            <a:endParaRPr sz="700"/>
          </a:p>
          <a:p>
            <a:pPr marL="393700" marR="0" lvl="1" indent="-190500" algn="just" rtl="0">
              <a:lnSpc>
                <a:spcPct val="200027"/>
              </a:lnSpc>
              <a:spcBef>
                <a:spcPts val="0"/>
              </a:spcBef>
              <a:spcAft>
                <a:spcPts val="0"/>
              </a:spcAft>
              <a:buClr>
                <a:srgbClr val="FFFFFF"/>
              </a:buClr>
              <a:buSzPts val="1800"/>
              <a:buFont typeface="Arial"/>
              <a:buChar char="•"/>
            </a:pPr>
            <a:r>
              <a:rPr lang="nl" sz="1800" b="1" i="0" u="none" strike="noStrike" cap="none">
                <a:solidFill>
                  <a:srgbClr val="FFFFFF"/>
                </a:solidFill>
                <a:latin typeface="Poppins"/>
                <a:ea typeface="Poppins"/>
                <a:cs typeface="Poppins"/>
                <a:sym typeface="Poppins"/>
              </a:rPr>
              <a:t> Je kan (bijna) alles beweeglijk maken</a:t>
            </a:r>
            <a:endParaRPr sz="1800" b="1" i="0" u="none" strike="noStrike" cap="none">
              <a:solidFill>
                <a:srgbClr val="FFFFFF"/>
              </a:solidFill>
              <a:latin typeface="Poppins"/>
              <a:ea typeface="Poppins"/>
              <a:cs typeface="Poppins"/>
              <a:sym typeface="Poppins"/>
            </a:endParaRPr>
          </a:p>
          <a:p>
            <a:pPr marL="393700" marR="0" lvl="1" indent="-190500" algn="just" rtl="0">
              <a:lnSpc>
                <a:spcPct val="200027"/>
              </a:lnSpc>
              <a:spcBef>
                <a:spcPts val="0"/>
              </a:spcBef>
              <a:spcAft>
                <a:spcPts val="0"/>
              </a:spcAft>
              <a:buClr>
                <a:srgbClr val="FFFFFF"/>
              </a:buClr>
              <a:buSzPts val="1800"/>
              <a:buFont typeface="Arial"/>
              <a:buChar char="•"/>
            </a:pPr>
            <a:r>
              <a:rPr lang="nl" sz="1800" b="1" i="0" u="none" strike="noStrike" cap="none">
                <a:solidFill>
                  <a:srgbClr val="FFFFFF"/>
                </a:solidFill>
                <a:latin typeface="Poppins"/>
                <a:ea typeface="Poppins"/>
                <a:cs typeface="Poppins"/>
                <a:sym typeface="Poppins"/>
              </a:rPr>
              <a:t> Stem het af op jouw kind</a:t>
            </a:r>
            <a:endParaRPr sz="700"/>
          </a:p>
        </p:txBody>
      </p:sp>
      <p:sp>
        <p:nvSpPr>
          <p:cNvPr id="635" name="Google Shape;635;p89"/>
          <p:cNvSpPr/>
          <p:nvPr/>
        </p:nvSpPr>
        <p:spPr>
          <a:xfrm>
            <a:off x="7077000" y="-38442"/>
            <a:ext cx="2457792" cy="2457792"/>
          </a:xfrm>
          <a:custGeom>
            <a:avLst/>
            <a:gdLst/>
            <a:ahLst/>
            <a:cxnLst/>
            <a:rect l="l" t="t" r="r" b="b"/>
            <a:pathLst>
              <a:path w="5750608" h="5750608" extrusionOk="0">
                <a:moveTo>
                  <a:pt x="0" y="0"/>
                </a:moveTo>
                <a:lnTo>
                  <a:pt x="5750608" y="0"/>
                </a:lnTo>
                <a:lnTo>
                  <a:pt x="5750608" y="5750608"/>
                </a:lnTo>
                <a:lnTo>
                  <a:pt x="0" y="5750608"/>
                </a:lnTo>
                <a:lnTo>
                  <a:pt x="0" y="0"/>
                </a:lnTo>
                <a:close/>
              </a:path>
            </a:pathLst>
          </a:custGeom>
          <a:blipFill rotWithShape="1">
            <a:blip r:embed="rId7">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BDA26"/>
        </a:solidFill>
        <a:effectLst/>
      </p:bgPr>
    </p:bg>
    <p:spTree>
      <p:nvGrpSpPr>
        <p:cNvPr id="1" name="Shape 639"/>
        <p:cNvGrpSpPr/>
        <p:nvPr/>
      </p:nvGrpSpPr>
      <p:grpSpPr>
        <a:xfrm>
          <a:off x="0" y="0"/>
          <a:ext cx="0" cy="0"/>
          <a:chOff x="0" y="0"/>
          <a:chExt cx="0" cy="0"/>
        </a:xfrm>
      </p:grpSpPr>
      <p:sp>
        <p:nvSpPr>
          <p:cNvPr id="640" name="Google Shape;640;p90"/>
          <p:cNvSpPr txBox="1"/>
          <p:nvPr/>
        </p:nvSpPr>
        <p:spPr>
          <a:xfrm>
            <a:off x="1419597" y="2839459"/>
            <a:ext cx="6304806" cy="56197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nl" sz="3000" b="1">
                <a:solidFill>
                  <a:srgbClr val="000000"/>
                </a:solidFill>
                <a:latin typeface="Poppins"/>
                <a:ea typeface="Poppins"/>
                <a:cs typeface="Poppins"/>
                <a:sym typeface="Poppins"/>
              </a:rPr>
              <a:t>Ontspannen met digitale media</a:t>
            </a:r>
            <a:endParaRPr sz="700"/>
          </a:p>
        </p:txBody>
      </p:sp>
      <p:sp>
        <p:nvSpPr>
          <p:cNvPr id="641" name="Google Shape;641;p90"/>
          <p:cNvSpPr txBox="1"/>
          <p:nvPr/>
        </p:nvSpPr>
        <p:spPr>
          <a:xfrm>
            <a:off x="1419597" y="1780166"/>
            <a:ext cx="2305992" cy="967741"/>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nl" sz="3500">
                <a:solidFill>
                  <a:srgbClr val="000000"/>
                </a:solidFill>
                <a:latin typeface="Arial"/>
                <a:ea typeface="Arial"/>
                <a:cs typeface="Arial"/>
                <a:sym typeface="Arial"/>
              </a:rPr>
              <a:t>Inspanning </a:t>
            </a:r>
            <a:endParaRPr sz="700"/>
          </a:p>
          <a:p>
            <a:pPr marL="0" marR="0" lvl="0" indent="0" algn="l" rtl="0">
              <a:lnSpc>
                <a:spcPct val="110000"/>
              </a:lnSpc>
              <a:spcBef>
                <a:spcPts val="0"/>
              </a:spcBef>
              <a:spcAft>
                <a:spcPts val="0"/>
              </a:spcAft>
              <a:buNone/>
            </a:pPr>
            <a:r>
              <a:rPr lang="nl" sz="3500">
                <a:solidFill>
                  <a:srgbClr val="000000"/>
                </a:solidFill>
                <a:latin typeface="Arial"/>
                <a:ea typeface="Arial"/>
                <a:cs typeface="Arial"/>
                <a:sym typeface="Arial"/>
              </a:rPr>
              <a:t>=</a:t>
            </a:r>
            <a:endParaRPr sz="700"/>
          </a:p>
        </p:txBody>
      </p:sp>
      <p:sp>
        <p:nvSpPr>
          <p:cNvPr id="642" name="Google Shape;642;p90"/>
          <p:cNvSpPr/>
          <p:nvPr/>
        </p:nvSpPr>
        <p:spPr>
          <a:xfrm>
            <a:off x="7077000" y="-38442"/>
            <a:ext cx="2457792" cy="2457792"/>
          </a:xfrm>
          <a:custGeom>
            <a:avLst/>
            <a:gdLst/>
            <a:ahLst/>
            <a:cxnLst/>
            <a:rect l="l" t="t" r="r" b="b"/>
            <a:pathLst>
              <a:path w="5750608" h="5750608" extrusionOk="0">
                <a:moveTo>
                  <a:pt x="0" y="0"/>
                </a:moveTo>
                <a:lnTo>
                  <a:pt x="5750608" y="0"/>
                </a:lnTo>
                <a:lnTo>
                  <a:pt x="5750608" y="5750608"/>
                </a:lnTo>
                <a:lnTo>
                  <a:pt x="0" y="5750608"/>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41"/>
                                        </p:tgtEl>
                                        <p:attrNameLst>
                                          <p:attrName>style.visibility</p:attrName>
                                        </p:attrNameLst>
                                      </p:cBhvr>
                                      <p:to>
                                        <p:strVal val="visible"/>
                                      </p:to>
                                    </p:set>
                                    <p:animEffect transition="in" filter="fade">
                                      <p:cBhvr>
                                        <p:cTn id="7" dur="227"/>
                                        <p:tgtEl>
                                          <p:spTgt spid="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pic>
        <p:nvPicPr>
          <p:cNvPr id="647" name="Google Shape;647;p91"/>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648" name="Google Shape;648;p91"/>
          <p:cNvSpPr/>
          <p:nvPr/>
        </p:nvSpPr>
        <p:spPr>
          <a:xfrm>
            <a:off x="672450" y="455663"/>
            <a:ext cx="7799100" cy="4227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49" name="Google Shape;649;p91"/>
          <p:cNvPicPr preferRelativeResize="0"/>
          <p:nvPr/>
        </p:nvPicPr>
        <p:blipFill>
          <a:blip r:embed="rId4">
            <a:alphaModFix/>
          </a:blip>
          <a:stretch>
            <a:fillRect/>
          </a:stretch>
        </p:blipFill>
        <p:spPr>
          <a:xfrm>
            <a:off x="3327549" y="1929400"/>
            <a:ext cx="2488900" cy="2488900"/>
          </a:xfrm>
          <a:prstGeom prst="rect">
            <a:avLst/>
          </a:prstGeom>
          <a:noFill/>
          <a:ln>
            <a:noFill/>
          </a:ln>
        </p:spPr>
      </p:pic>
      <p:sp>
        <p:nvSpPr>
          <p:cNvPr id="650" name="Google Shape;650;p91"/>
          <p:cNvSpPr txBox="1"/>
          <p:nvPr/>
        </p:nvSpPr>
        <p:spPr>
          <a:xfrm>
            <a:off x="2392350" y="833272"/>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Plannen</a:t>
            </a:r>
            <a:endParaRPr sz="3600" b="1">
              <a:solidFill>
                <a:srgbClr val="F29107"/>
              </a:solidFill>
              <a:latin typeface="Capriola"/>
              <a:ea typeface="Capriola"/>
              <a:cs typeface="Capriola"/>
              <a:sym typeface="Capriol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pic>
        <p:nvPicPr>
          <p:cNvPr id="655" name="Google Shape;655;p92"/>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656" name="Google Shape;656;p92"/>
          <p:cNvSpPr txBox="1"/>
          <p:nvPr/>
        </p:nvSpPr>
        <p:spPr>
          <a:xfrm>
            <a:off x="2392350" y="2211897"/>
            <a:ext cx="4359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3600" b="1">
                <a:solidFill>
                  <a:srgbClr val="F29107"/>
                </a:solidFill>
                <a:latin typeface="Capriola"/>
                <a:ea typeface="Capriola"/>
                <a:cs typeface="Capriola"/>
                <a:sym typeface="Capriola"/>
              </a:rPr>
              <a:t>Vragen?</a:t>
            </a:r>
            <a:endParaRPr sz="3600" b="1">
              <a:solidFill>
                <a:srgbClr val="F29107"/>
              </a:solidFill>
              <a:latin typeface="Capriola"/>
              <a:ea typeface="Capriola"/>
              <a:cs typeface="Capriola"/>
              <a:sym typeface="Capriol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pic>
        <p:nvPicPr>
          <p:cNvPr id="661" name="Google Shape;661;p93"/>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662" name="Google Shape;662;p93"/>
          <p:cNvSpPr txBox="1"/>
          <p:nvPr/>
        </p:nvSpPr>
        <p:spPr>
          <a:xfrm>
            <a:off x="1991100" y="1733363"/>
            <a:ext cx="5161800" cy="167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700" b="1">
                <a:solidFill>
                  <a:srgbClr val="F29107"/>
                </a:solidFill>
                <a:latin typeface="Capriola"/>
                <a:ea typeface="Capriola"/>
                <a:cs typeface="Capriola"/>
                <a:sym typeface="Capriola"/>
              </a:rPr>
              <a:t>Bedankt voor je deelname!</a:t>
            </a:r>
            <a:endParaRPr sz="2700" b="1">
              <a:solidFill>
                <a:srgbClr val="F29107"/>
              </a:solidFill>
              <a:latin typeface="Capriola"/>
              <a:ea typeface="Capriola"/>
              <a:cs typeface="Capriola"/>
              <a:sym typeface="Capriola"/>
            </a:endParaRPr>
          </a:p>
          <a:p>
            <a:pPr marL="0" lvl="0" indent="0" algn="l" rtl="0">
              <a:spcBef>
                <a:spcPts val="0"/>
              </a:spcBef>
              <a:spcAft>
                <a:spcPts val="0"/>
              </a:spcAft>
              <a:buNone/>
            </a:pPr>
            <a:endParaRPr sz="1900">
              <a:solidFill>
                <a:srgbClr val="FFFFFF"/>
              </a:solidFill>
              <a:latin typeface="Capriola"/>
              <a:ea typeface="Capriola"/>
              <a:cs typeface="Capriola"/>
              <a:sym typeface="Capriola"/>
            </a:endParaRPr>
          </a:p>
          <a:p>
            <a:pPr marL="0" lvl="0" indent="0" algn="l" rtl="0">
              <a:spcBef>
                <a:spcPts val="0"/>
              </a:spcBef>
              <a:spcAft>
                <a:spcPts val="0"/>
              </a:spcAft>
              <a:buNone/>
            </a:pPr>
            <a:r>
              <a:rPr lang="nl" sz="1600">
                <a:solidFill>
                  <a:srgbClr val="F29107"/>
                </a:solidFill>
                <a:latin typeface="Capriola"/>
                <a:ea typeface="Capriola"/>
                <a:cs typeface="Capriola"/>
                <a:sym typeface="Capriola"/>
              </a:rPr>
              <a:t>Contact: </a:t>
            </a:r>
            <a:endParaRPr sz="1600">
              <a:solidFill>
                <a:srgbClr val="F29107"/>
              </a:solidFill>
              <a:latin typeface="Capriola"/>
              <a:ea typeface="Capriola"/>
              <a:cs typeface="Capriola"/>
              <a:sym typeface="Capriola"/>
            </a:endParaRPr>
          </a:p>
          <a:p>
            <a:pPr marL="0" lvl="0" indent="0" algn="l" rtl="0">
              <a:spcBef>
                <a:spcPts val="0"/>
              </a:spcBef>
              <a:spcAft>
                <a:spcPts val="0"/>
              </a:spcAft>
              <a:buNone/>
            </a:pPr>
            <a:r>
              <a:rPr lang="nl" sz="1600" u="sng">
                <a:solidFill>
                  <a:srgbClr val="70C3BA"/>
                </a:solidFill>
                <a:latin typeface="Capriola"/>
                <a:ea typeface="Capriola"/>
                <a:cs typeface="Capriola"/>
                <a:sym typeface="Capriola"/>
                <a:hlinkClick r:id="rId4">
                  <a:extLst>
                    <a:ext uri="{A12FA001-AC4F-418D-AE19-62706E023703}">
                      <ahyp:hlinkClr xmlns:ahyp="http://schemas.microsoft.com/office/drawing/2018/hyperlinkcolor" val="tx"/>
                    </a:ext>
                  </a:extLst>
                </a:hlinkClick>
              </a:rPr>
              <a:t>campagnes@mediawijzer.net</a:t>
            </a:r>
            <a:r>
              <a:rPr lang="nl" sz="1600">
                <a:solidFill>
                  <a:srgbClr val="70C3BA"/>
                </a:solidFill>
                <a:latin typeface="Capriola"/>
                <a:ea typeface="Capriola"/>
                <a:cs typeface="Capriola"/>
                <a:sym typeface="Capriola"/>
              </a:rPr>
              <a:t> </a:t>
            </a:r>
            <a:endParaRPr sz="1600">
              <a:solidFill>
                <a:srgbClr val="70C3BA"/>
              </a:solidFill>
              <a:latin typeface="Capriola"/>
              <a:ea typeface="Capriola"/>
              <a:cs typeface="Capriola"/>
              <a:sym typeface="Capriola"/>
            </a:endParaRPr>
          </a:p>
          <a:p>
            <a:pPr marL="0" lvl="0" indent="0" algn="l" rtl="0">
              <a:spcBef>
                <a:spcPts val="0"/>
              </a:spcBef>
              <a:spcAft>
                <a:spcPts val="0"/>
              </a:spcAft>
              <a:buNone/>
            </a:pPr>
            <a:endParaRPr>
              <a:solidFill>
                <a:srgbClr val="073763"/>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pic>
        <p:nvPicPr>
          <p:cNvPr id="667" name="Google Shape;667;p94"/>
          <p:cNvPicPr preferRelativeResize="0"/>
          <p:nvPr/>
        </p:nvPicPr>
        <p:blipFill rotWithShape="1">
          <a:blip r:embed="rId3">
            <a:alphaModFix/>
          </a:blip>
          <a:srcRect r="72394" b="83716"/>
          <a:stretch/>
        </p:blipFill>
        <p:spPr>
          <a:xfrm>
            <a:off x="-31025" y="-148875"/>
            <a:ext cx="9206049" cy="5436075"/>
          </a:xfrm>
          <a:prstGeom prst="rect">
            <a:avLst/>
          </a:prstGeom>
          <a:noFill/>
          <a:ln>
            <a:noFill/>
          </a:ln>
        </p:spPr>
      </p:pic>
      <p:sp>
        <p:nvSpPr>
          <p:cNvPr id="668" name="Google Shape;668;p94"/>
          <p:cNvSpPr txBox="1"/>
          <p:nvPr/>
        </p:nvSpPr>
        <p:spPr>
          <a:xfrm>
            <a:off x="1991100" y="1060201"/>
            <a:ext cx="5161800" cy="224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2700" b="1">
                <a:solidFill>
                  <a:srgbClr val="F29107"/>
                </a:solidFill>
                <a:latin typeface="Capriola"/>
                <a:ea typeface="Capriola"/>
                <a:cs typeface="Capriola"/>
                <a:sym typeface="Capriola"/>
              </a:rPr>
              <a:t>Blijf op de hoogte via</a:t>
            </a:r>
            <a:endParaRPr sz="2700" b="1">
              <a:solidFill>
                <a:srgbClr val="F29107"/>
              </a:solidFill>
              <a:latin typeface="Capriola"/>
              <a:ea typeface="Capriola"/>
              <a:cs typeface="Capriola"/>
              <a:sym typeface="Capriola"/>
            </a:endParaRPr>
          </a:p>
          <a:p>
            <a:pPr marL="0" lvl="0" indent="0" algn="l" rtl="0">
              <a:spcBef>
                <a:spcPts val="0"/>
              </a:spcBef>
              <a:spcAft>
                <a:spcPts val="0"/>
              </a:spcAft>
              <a:buNone/>
            </a:pPr>
            <a:endParaRPr sz="1900">
              <a:solidFill>
                <a:srgbClr val="FFFFFF"/>
              </a:solidFill>
              <a:latin typeface="Capriola"/>
              <a:ea typeface="Capriola"/>
              <a:cs typeface="Capriola"/>
              <a:sym typeface="Capriola"/>
            </a:endParaRPr>
          </a:p>
          <a:p>
            <a:pPr marL="0" lvl="0" indent="0" algn="l" rtl="0">
              <a:spcBef>
                <a:spcPts val="0"/>
              </a:spcBef>
              <a:spcAft>
                <a:spcPts val="0"/>
              </a:spcAft>
              <a:buNone/>
            </a:pPr>
            <a:r>
              <a:rPr lang="nl" sz="1600">
                <a:solidFill>
                  <a:srgbClr val="F29107"/>
                </a:solidFill>
                <a:latin typeface="Capriola"/>
                <a:ea typeface="Capriola"/>
                <a:cs typeface="Capriola"/>
                <a:sym typeface="Capriola"/>
              </a:rPr>
              <a:t>de campagnesite </a:t>
            </a:r>
            <a:endParaRPr sz="1600">
              <a:solidFill>
                <a:srgbClr val="F29107"/>
              </a:solidFill>
              <a:latin typeface="Capriola"/>
              <a:ea typeface="Capriola"/>
              <a:cs typeface="Capriola"/>
              <a:sym typeface="Capriola"/>
            </a:endParaRPr>
          </a:p>
          <a:p>
            <a:pPr marL="0" lvl="0" indent="0" algn="l" rtl="0">
              <a:spcBef>
                <a:spcPts val="0"/>
              </a:spcBef>
              <a:spcAft>
                <a:spcPts val="0"/>
              </a:spcAft>
              <a:buNone/>
            </a:pPr>
            <a:r>
              <a:rPr lang="nl" sz="1600">
                <a:solidFill>
                  <a:srgbClr val="70C3BA"/>
                </a:solidFill>
                <a:latin typeface="Capriola"/>
                <a:ea typeface="Capriola"/>
                <a:cs typeface="Capriola"/>
                <a:sym typeface="Capriola"/>
              </a:rPr>
              <a:t>Mediaukkiedagen.nl </a:t>
            </a:r>
            <a:endParaRPr sz="1600">
              <a:solidFill>
                <a:srgbClr val="70C3BA"/>
              </a:solidFill>
              <a:latin typeface="Capriola"/>
              <a:ea typeface="Capriola"/>
              <a:cs typeface="Capriola"/>
              <a:sym typeface="Capriola"/>
            </a:endParaRPr>
          </a:p>
          <a:p>
            <a:pPr marL="0" lvl="0" indent="0" algn="l" rtl="0">
              <a:spcBef>
                <a:spcPts val="0"/>
              </a:spcBef>
              <a:spcAft>
                <a:spcPts val="0"/>
              </a:spcAft>
              <a:buNone/>
            </a:pPr>
            <a:endParaRPr sz="1600">
              <a:solidFill>
                <a:srgbClr val="F29107"/>
              </a:solidFill>
              <a:latin typeface="Capriola"/>
              <a:ea typeface="Capriola"/>
              <a:cs typeface="Capriola"/>
              <a:sym typeface="Capriola"/>
            </a:endParaRPr>
          </a:p>
          <a:p>
            <a:pPr marL="0" lvl="0" indent="0" algn="l" rtl="0">
              <a:spcBef>
                <a:spcPts val="0"/>
              </a:spcBef>
              <a:spcAft>
                <a:spcPts val="0"/>
              </a:spcAft>
              <a:buNone/>
            </a:pPr>
            <a:r>
              <a:rPr lang="nl" sz="1600">
                <a:solidFill>
                  <a:srgbClr val="F29107"/>
                </a:solidFill>
                <a:latin typeface="Capriola"/>
                <a:ea typeface="Capriola"/>
                <a:cs typeface="Capriola"/>
                <a:sym typeface="Capriola"/>
              </a:rPr>
              <a:t>sociale media</a:t>
            </a:r>
            <a:endParaRPr sz="1600">
              <a:solidFill>
                <a:srgbClr val="F29107"/>
              </a:solidFill>
              <a:latin typeface="Capriola"/>
              <a:ea typeface="Capriola"/>
              <a:cs typeface="Capriola"/>
              <a:sym typeface="Capriola"/>
            </a:endParaRPr>
          </a:p>
          <a:p>
            <a:pPr marL="0" lvl="0" indent="0" algn="l" rtl="0">
              <a:spcBef>
                <a:spcPts val="0"/>
              </a:spcBef>
              <a:spcAft>
                <a:spcPts val="0"/>
              </a:spcAft>
              <a:buNone/>
            </a:pPr>
            <a:r>
              <a:rPr lang="nl" sz="1600">
                <a:solidFill>
                  <a:srgbClr val="70C3BA"/>
                </a:solidFill>
                <a:latin typeface="Capriola"/>
                <a:ea typeface="Capriola"/>
                <a:cs typeface="Capriola"/>
                <a:sym typeface="Capriola"/>
              </a:rPr>
              <a:t>Instagram: @iedereenmediawijs</a:t>
            </a:r>
            <a:endParaRPr sz="1600">
              <a:solidFill>
                <a:srgbClr val="70C3BA"/>
              </a:solidFill>
              <a:latin typeface="Capriola"/>
              <a:ea typeface="Capriola"/>
              <a:cs typeface="Capriola"/>
              <a:sym typeface="Capriola"/>
            </a:endParaRPr>
          </a:p>
          <a:p>
            <a:pPr marL="0" lvl="0" indent="0" algn="l" rtl="0">
              <a:spcBef>
                <a:spcPts val="0"/>
              </a:spcBef>
              <a:spcAft>
                <a:spcPts val="0"/>
              </a:spcAft>
              <a:buNone/>
            </a:pPr>
            <a:r>
              <a:rPr lang="nl" sz="1600">
                <a:solidFill>
                  <a:srgbClr val="70C3BA"/>
                </a:solidFill>
                <a:latin typeface="Capriola"/>
                <a:ea typeface="Capriola"/>
                <a:cs typeface="Capriola"/>
                <a:sym typeface="Capriola"/>
              </a:rPr>
              <a:t>Facebook: Iedereen Mediawijs</a:t>
            </a:r>
            <a:endParaRPr sz="1600">
              <a:solidFill>
                <a:srgbClr val="70C3BA"/>
              </a:solidFill>
              <a:latin typeface="Capriola"/>
              <a:ea typeface="Capriola"/>
              <a:cs typeface="Capriola"/>
              <a:sym typeface="Capriola"/>
            </a:endParaRPr>
          </a:p>
          <a:p>
            <a:pPr marL="0" lvl="0" indent="0" algn="l" rtl="0">
              <a:spcBef>
                <a:spcPts val="0"/>
              </a:spcBef>
              <a:spcAft>
                <a:spcPts val="0"/>
              </a:spcAft>
              <a:buNone/>
            </a:pPr>
            <a:endParaRPr sz="1600">
              <a:solidFill>
                <a:srgbClr val="70C3BA"/>
              </a:solidFill>
              <a:latin typeface="Capriola"/>
              <a:ea typeface="Capriola"/>
              <a:cs typeface="Capriola"/>
              <a:sym typeface="Capriola"/>
            </a:endParaRPr>
          </a:p>
          <a:p>
            <a:pPr marL="0" lvl="0" indent="0" algn="l" rtl="0">
              <a:spcBef>
                <a:spcPts val="0"/>
              </a:spcBef>
              <a:spcAft>
                <a:spcPts val="0"/>
              </a:spcAft>
              <a:buNone/>
            </a:pPr>
            <a:r>
              <a:rPr lang="nl" sz="1600">
                <a:solidFill>
                  <a:srgbClr val="F29107"/>
                </a:solidFill>
                <a:latin typeface="Capriola"/>
                <a:ea typeface="Capriola"/>
                <a:cs typeface="Capriola"/>
                <a:sym typeface="Capriola"/>
              </a:rPr>
              <a:t>save the date: 20 maart</a:t>
            </a:r>
            <a:endParaRPr sz="1600">
              <a:solidFill>
                <a:srgbClr val="70C3BA"/>
              </a:solidFill>
              <a:latin typeface="Capriola"/>
              <a:ea typeface="Capriola"/>
              <a:cs typeface="Capriola"/>
              <a:sym typeface="Capriola"/>
            </a:endParaRPr>
          </a:p>
          <a:p>
            <a:pPr marL="0" lvl="0" indent="0" algn="l" rtl="0">
              <a:spcBef>
                <a:spcPts val="0"/>
              </a:spcBef>
              <a:spcAft>
                <a:spcPts val="0"/>
              </a:spcAft>
              <a:buNone/>
            </a:pPr>
            <a:r>
              <a:rPr lang="nl" sz="1600">
                <a:solidFill>
                  <a:srgbClr val="70C3BA"/>
                </a:solidFill>
                <a:latin typeface="Capriola"/>
                <a:ea typeface="Capriola"/>
                <a:cs typeface="Capriola"/>
                <a:sym typeface="Capriola"/>
              </a:rPr>
              <a:t>Kennissessie Media Ukkie Dagen 2024</a:t>
            </a:r>
            <a:endParaRPr sz="1600">
              <a:solidFill>
                <a:srgbClr val="70C3BA"/>
              </a:solidFill>
              <a:latin typeface="Capriola"/>
              <a:ea typeface="Capriola"/>
              <a:cs typeface="Capriola"/>
              <a:sym typeface="Capriola"/>
            </a:endParaRPr>
          </a:p>
          <a:p>
            <a:pPr marL="0" lvl="0" indent="0" algn="l" rtl="0">
              <a:spcBef>
                <a:spcPts val="0"/>
              </a:spcBef>
              <a:spcAft>
                <a:spcPts val="0"/>
              </a:spcAft>
              <a:buNone/>
            </a:pPr>
            <a:endParaRPr sz="1600">
              <a:solidFill>
                <a:srgbClr val="70C3BA"/>
              </a:solidFill>
              <a:latin typeface="Capriola"/>
              <a:ea typeface="Capriola"/>
              <a:cs typeface="Capriola"/>
              <a:sym typeface="Capriola"/>
            </a:endParaRPr>
          </a:p>
          <a:p>
            <a:pPr marL="0" lvl="0" indent="0" algn="l" rtl="0">
              <a:spcBef>
                <a:spcPts val="0"/>
              </a:spcBef>
              <a:spcAft>
                <a:spcPts val="0"/>
              </a:spcAft>
              <a:buNone/>
            </a:pPr>
            <a:endParaRPr>
              <a:solidFill>
                <a:srgbClr val="073763"/>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a:p>
            <a:pPr marL="0" lvl="0" indent="0" algn="l" rtl="0">
              <a:spcBef>
                <a:spcPts val="0"/>
              </a:spcBef>
              <a:spcAft>
                <a:spcPts val="0"/>
              </a:spcAft>
              <a:buNone/>
            </a:pPr>
            <a:endParaRPr>
              <a:solidFill>
                <a:srgbClr val="073763"/>
              </a:solidFill>
              <a:latin typeface="Rubik"/>
              <a:ea typeface="Rubik"/>
              <a:cs typeface="Rubik"/>
              <a:sym typeface="Rubik"/>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a1">
  <a:themeElements>
    <a:clrScheme name="Kanto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1812</Words>
  <Application>Microsoft Macintosh PowerPoint</Application>
  <PresentationFormat>Diavoorstelling (16:9)</PresentationFormat>
  <Paragraphs>235</Paragraphs>
  <Slides>44</Slides>
  <Notes>44</Notes>
  <HiddenSlides>0</HiddenSlides>
  <MMClips>0</MMClips>
  <ScaleCrop>false</ScaleCrop>
  <HeadingPairs>
    <vt:vector size="6" baseType="variant">
      <vt:variant>
        <vt:lpstr>Gebruikte lettertypen</vt:lpstr>
      </vt:variant>
      <vt:variant>
        <vt:i4>8</vt:i4>
      </vt:variant>
      <vt:variant>
        <vt:lpstr>Thema</vt:lpstr>
      </vt:variant>
      <vt:variant>
        <vt:i4>4</vt:i4>
      </vt:variant>
      <vt:variant>
        <vt:lpstr>Diatitels</vt:lpstr>
      </vt:variant>
      <vt:variant>
        <vt:i4>44</vt:i4>
      </vt:variant>
    </vt:vector>
  </HeadingPairs>
  <TitlesOfParts>
    <vt:vector size="56" baseType="lpstr">
      <vt:lpstr>Calibri</vt:lpstr>
      <vt:lpstr>Arial</vt:lpstr>
      <vt:lpstr>Poppins</vt:lpstr>
      <vt:lpstr>Rubik</vt:lpstr>
      <vt:lpstr>Barlow Condensed</vt:lpstr>
      <vt:lpstr>Play</vt:lpstr>
      <vt:lpstr>Markazi Text Medium</vt:lpstr>
      <vt:lpstr>Capriola</vt:lpstr>
      <vt:lpstr>Simple Light</vt:lpstr>
      <vt:lpstr>Office Theme</vt:lpstr>
      <vt:lpstr>Thema1</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cp:lastModifiedBy>Lianne Meijers</cp:lastModifiedBy>
  <cp:revision>1</cp:revision>
  <dcterms:modified xsi:type="dcterms:W3CDTF">2024-02-02T10:02:10Z</dcterms:modified>
</cp:coreProperties>
</file>